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36"/>
  </p:notesMasterIdLst>
  <p:sldIdLst>
    <p:sldId id="256" r:id="rId2"/>
    <p:sldId id="1712" r:id="rId3"/>
    <p:sldId id="262" r:id="rId4"/>
    <p:sldId id="264" r:id="rId5"/>
    <p:sldId id="1745" r:id="rId6"/>
    <p:sldId id="1272" r:id="rId7"/>
    <p:sldId id="1722" r:id="rId8"/>
    <p:sldId id="261" r:id="rId9"/>
    <p:sldId id="1645" r:id="rId10"/>
    <p:sldId id="1656" r:id="rId11"/>
    <p:sldId id="295" r:id="rId12"/>
    <p:sldId id="1739" r:id="rId13"/>
    <p:sldId id="1300" r:id="rId14"/>
    <p:sldId id="284" r:id="rId15"/>
    <p:sldId id="288" r:id="rId16"/>
    <p:sldId id="1744" r:id="rId17"/>
    <p:sldId id="1502" r:id="rId18"/>
    <p:sldId id="1743" r:id="rId19"/>
    <p:sldId id="1703" r:id="rId20"/>
    <p:sldId id="1750" r:id="rId21"/>
    <p:sldId id="1466" r:id="rId22"/>
    <p:sldId id="1248" r:id="rId23"/>
    <p:sldId id="1444" r:id="rId24"/>
    <p:sldId id="299" r:id="rId25"/>
    <p:sldId id="1734" r:id="rId26"/>
    <p:sldId id="1738" r:id="rId27"/>
    <p:sldId id="346" r:id="rId28"/>
    <p:sldId id="345" r:id="rId29"/>
    <p:sldId id="1079" r:id="rId30"/>
    <p:sldId id="765" r:id="rId31"/>
    <p:sldId id="1305" r:id="rId32"/>
    <p:sldId id="1706" r:id="rId33"/>
    <p:sldId id="1262" r:id="rId34"/>
    <p:sldId id="1033"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CCB5D4-F023-40AA-907F-8B74A8DA5EC1}" v="301" dt="2023-04-20T10:13:11.9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9" d="100"/>
          <a:sy n="69" d="100"/>
        </p:scale>
        <p:origin x="78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ry Hearne" userId="56b0a575-e122-4000-ac6f-ebbbaee5b0c4" providerId="ADAL" clId="{67CCB5D4-F023-40AA-907F-8B74A8DA5EC1}"/>
    <pc:docChg chg="undo custSel addSld delSld modSld sldOrd">
      <pc:chgData name="Rory Hearne" userId="56b0a575-e122-4000-ac6f-ebbbaee5b0c4" providerId="ADAL" clId="{67CCB5D4-F023-40AA-907F-8B74A8DA5EC1}" dt="2023-04-28T12:35:52.816" v="8343" actId="20577"/>
      <pc:docMkLst>
        <pc:docMk/>
      </pc:docMkLst>
      <pc:sldChg chg="addSp delSp modSp mod">
        <pc:chgData name="Rory Hearne" userId="56b0a575-e122-4000-ac6f-ebbbaee5b0c4" providerId="ADAL" clId="{67CCB5D4-F023-40AA-907F-8B74A8DA5EC1}" dt="2023-04-28T12:28:25.188" v="8252" actId="20577"/>
        <pc:sldMkLst>
          <pc:docMk/>
          <pc:sldMk cId="2349362406" sldId="256"/>
        </pc:sldMkLst>
        <pc:spChg chg="mod">
          <ac:chgData name="Rory Hearne" userId="56b0a575-e122-4000-ac6f-ebbbaee5b0c4" providerId="ADAL" clId="{67CCB5D4-F023-40AA-907F-8B74A8DA5EC1}" dt="2023-04-28T12:28:25.188" v="8252" actId="20577"/>
          <ac:spMkLst>
            <pc:docMk/>
            <pc:sldMk cId="2349362406" sldId="256"/>
            <ac:spMk id="2" creationId="{3E60BCBB-43F8-742B-B38F-74AD48F21C89}"/>
          </ac:spMkLst>
        </pc:spChg>
        <pc:spChg chg="mod">
          <ac:chgData name="Rory Hearne" userId="56b0a575-e122-4000-ac6f-ebbbaee5b0c4" providerId="ADAL" clId="{67CCB5D4-F023-40AA-907F-8B74A8DA5EC1}" dt="2023-04-20T09:30:47.772" v="6820"/>
          <ac:spMkLst>
            <pc:docMk/>
            <pc:sldMk cId="2349362406" sldId="256"/>
            <ac:spMk id="3" creationId="{220E570F-97A4-C3D1-011D-21D0572B14D6}"/>
          </ac:spMkLst>
        </pc:spChg>
        <pc:picChg chg="add del mod">
          <ac:chgData name="Rory Hearne" userId="56b0a575-e122-4000-ac6f-ebbbaee5b0c4" providerId="ADAL" clId="{67CCB5D4-F023-40AA-907F-8B74A8DA5EC1}" dt="2023-04-28T12:28:05.347" v="8245" actId="478"/>
          <ac:picMkLst>
            <pc:docMk/>
            <pc:sldMk cId="2349362406" sldId="256"/>
            <ac:picMk id="4" creationId="{B0F223A1-BB54-6B22-7D27-2C07BB467CAE}"/>
          </ac:picMkLst>
        </pc:picChg>
        <pc:picChg chg="add del mod">
          <ac:chgData name="Rory Hearne" userId="56b0a575-e122-4000-ac6f-ebbbaee5b0c4" providerId="ADAL" clId="{67CCB5D4-F023-40AA-907F-8B74A8DA5EC1}" dt="2023-04-19T19:32:22.113" v="57" actId="478"/>
          <ac:picMkLst>
            <pc:docMk/>
            <pc:sldMk cId="2349362406" sldId="256"/>
            <ac:picMk id="6" creationId="{3474ED5D-86F7-E4C4-8B69-1E03E8B062B7}"/>
          </ac:picMkLst>
        </pc:picChg>
        <pc:picChg chg="add mod">
          <ac:chgData name="Rory Hearne" userId="56b0a575-e122-4000-ac6f-ebbbaee5b0c4" providerId="ADAL" clId="{67CCB5D4-F023-40AA-907F-8B74A8DA5EC1}" dt="2023-04-19T21:59:03.048" v="3781" actId="1076"/>
          <ac:picMkLst>
            <pc:docMk/>
            <pc:sldMk cId="2349362406" sldId="256"/>
            <ac:picMk id="8" creationId="{9A458EC0-6B88-12D4-E103-18FBDD4780F6}"/>
          </ac:picMkLst>
        </pc:picChg>
        <pc:picChg chg="add mod">
          <ac:chgData name="Rory Hearne" userId="56b0a575-e122-4000-ac6f-ebbbaee5b0c4" providerId="ADAL" clId="{67CCB5D4-F023-40AA-907F-8B74A8DA5EC1}" dt="2023-04-28T12:28:10.276" v="8248" actId="1076"/>
          <ac:picMkLst>
            <pc:docMk/>
            <pc:sldMk cId="2349362406" sldId="256"/>
            <ac:picMk id="10" creationId="{53DE8534-B33C-0680-C0B8-F0108D260AE1}"/>
          </ac:picMkLst>
        </pc:picChg>
        <pc:picChg chg="add mod">
          <ac:chgData name="Rory Hearne" userId="56b0a575-e122-4000-ac6f-ebbbaee5b0c4" providerId="ADAL" clId="{67CCB5D4-F023-40AA-907F-8B74A8DA5EC1}" dt="2023-04-28T12:28:12.057" v="8249" actId="1076"/>
          <ac:picMkLst>
            <pc:docMk/>
            <pc:sldMk cId="2349362406" sldId="256"/>
            <ac:picMk id="12" creationId="{72167E53-67E3-3776-AE8A-7E199AE61BE5}"/>
          </ac:picMkLst>
        </pc:picChg>
      </pc:sldChg>
      <pc:sldChg chg="modSp del">
        <pc:chgData name="Rory Hearne" userId="56b0a575-e122-4000-ac6f-ebbbaee5b0c4" providerId="ADAL" clId="{67CCB5D4-F023-40AA-907F-8B74A8DA5EC1}" dt="2023-04-28T12:30:47.980" v="8278" actId="47"/>
        <pc:sldMkLst>
          <pc:docMk/>
          <pc:sldMk cId="3584378533" sldId="257"/>
        </pc:sldMkLst>
        <pc:spChg chg="mod">
          <ac:chgData name="Rory Hearne" userId="56b0a575-e122-4000-ac6f-ebbbaee5b0c4" providerId="ADAL" clId="{67CCB5D4-F023-40AA-907F-8B74A8DA5EC1}" dt="2023-04-20T09:30:47.772" v="6820"/>
          <ac:spMkLst>
            <pc:docMk/>
            <pc:sldMk cId="3584378533" sldId="257"/>
            <ac:spMk id="2" creationId="{ABE1F867-C978-A6C0-1096-FC1AC66C7852}"/>
          </ac:spMkLst>
        </pc:spChg>
      </pc:sldChg>
      <pc:sldChg chg="modSp del">
        <pc:chgData name="Rory Hearne" userId="56b0a575-e122-4000-ac6f-ebbbaee5b0c4" providerId="ADAL" clId="{67CCB5D4-F023-40AA-907F-8B74A8DA5EC1}" dt="2023-04-28T12:30:47.133" v="8277" actId="47"/>
        <pc:sldMkLst>
          <pc:docMk/>
          <pc:sldMk cId="3153990449" sldId="258"/>
        </pc:sldMkLst>
        <pc:spChg chg="mod">
          <ac:chgData name="Rory Hearne" userId="56b0a575-e122-4000-ac6f-ebbbaee5b0c4" providerId="ADAL" clId="{67CCB5D4-F023-40AA-907F-8B74A8DA5EC1}" dt="2023-04-20T09:30:47.772" v="6820"/>
          <ac:spMkLst>
            <pc:docMk/>
            <pc:sldMk cId="3153990449" sldId="258"/>
            <ac:spMk id="2" creationId="{31A040B1-2E6D-F992-90AF-2EF26788DBED}"/>
          </ac:spMkLst>
        </pc:spChg>
        <pc:spChg chg="mod">
          <ac:chgData name="Rory Hearne" userId="56b0a575-e122-4000-ac6f-ebbbaee5b0c4" providerId="ADAL" clId="{67CCB5D4-F023-40AA-907F-8B74A8DA5EC1}" dt="2023-04-20T09:30:47.772" v="6820"/>
          <ac:spMkLst>
            <pc:docMk/>
            <pc:sldMk cId="3153990449" sldId="258"/>
            <ac:spMk id="3" creationId="{32BAECD3-E911-70B4-5C17-13159AA16BAF}"/>
          </ac:spMkLst>
        </pc:spChg>
      </pc:sldChg>
      <pc:sldChg chg="modSp del">
        <pc:chgData name="Rory Hearne" userId="56b0a575-e122-4000-ac6f-ebbbaee5b0c4" providerId="ADAL" clId="{67CCB5D4-F023-40AA-907F-8B74A8DA5EC1}" dt="2023-04-28T12:30:51.031" v="8279" actId="47"/>
        <pc:sldMkLst>
          <pc:docMk/>
          <pc:sldMk cId="2600677976" sldId="259"/>
        </pc:sldMkLst>
        <pc:spChg chg="mod">
          <ac:chgData name="Rory Hearne" userId="56b0a575-e122-4000-ac6f-ebbbaee5b0c4" providerId="ADAL" clId="{67CCB5D4-F023-40AA-907F-8B74A8DA5EC1}" dt="2023-04-20T09:30:47.772" v="6820"/>
          <ac:spMkLst>
            <pc:docMk/>
            <pc:sldMk cId="2600677976" sldId="259"/>
            <ac:spMk id="2" creationId="{6CCABE2B-F319-EDE4-95DE-03C732A494CA}"/>
          </ac:spMkLst>
        </pc:spChg>
        <pc:spChg chg="mod">
          <ac:chgData name="Rory Hearne" userId="56b0a575-e122-4000-ac6f-ebbbaee5b0c4" providerId="ADAL" clId="{67CCB5D4-F023-40AA-907F-8B74A8DA5EC1}" dt="2023-04-20T09:30:47.772" v="6820"/>
          <ac:spMkLst>
            <pc:docMk/>
            <pc:sldMk cId="2600677976" sldId="259"/>
            <ac:spMk id="3" creationId="{001168C2-5751-B5C7-ACB1-6683864E31B1}"/>
          </ac:spMkLst>
        </pc:spChg>
      </pc:sldChg>
      <pc:sldChg chg="modSp del mod">
        <pc:chgData name="Rory Hearne" userId="56b0a575-e122-4000-ac6f-ebbbaee5b0c4" providerId="ADAL" clId="{67CCB5D4-F023-40AA-907F-8B74A8DA5EC1}" dt="2023-04-20T10:03:31.892" v="7656" actId="47"/>
        <pc:sldMkLst>
          <pc:docMk/>
          <pc:sldMk cId="2132347928" sldId="260"/>
        </pc:sldMkLst>
        <pc:spChg chg="mod">
          <ac:chgData name="Rory Hearne" userId="56b0a575-e122-4000-ac6f-ebbbaee5b0c4" providerId="ADAL" clId="{67CCB5D4-F023-40AA-907F-8B74A8DA5EC1}" dt="2023-04-20T09:30:47.772" v="6820"/>
          <ac:spMkLst>
            <pc:docMk/>
            <pc:sldMk cId="2132347928" sldId="260"/>
            <ac:spMk id="2" creationId="{94A09BBF-626E-7688-7F33-2B2A7FE6EB3B}"/>
          </ac:spMkLst>
        </pc:spChg>
        <pc:spChg chg="mod">
          <ac:chgData name="Rory Hearne" userId="56b0a575-e122-4000-ac6f-ebbbaee5b0c4" providerId="ADAL" clId="{67CCB5D4-F023-40AA-907F-8B74A8DA5EC1}" dt="2023-04-20T09:30:47.772" v="6820"/>
          <ac:spMkLst>
            <pc:docMk/>
            <pc:sldMk cId="2132347928" sldId="260"/>
            <ac:spMk id="3" creationId="{5180B08E-30F0-AB8A-0637-1187C0F5CBA4}"/>
          </ac:spMkLst>
        </pc:spChg>
      </pc:sldChg>
      <pc:sldChg chg="delSp modSp mod">
        <pc:chgData name="Rory Hearne" userId="56b0a575-e122-4000-ac6f-ebbbaee5b0c4" providerId="ADAL" clId="{67CCB5D4-F023-40AA-907F-8B74A8DA5EC1}" dt="2023-04-20T09:32:55.021" v="6877" actId="1076"/>
        <pc:sldMkLst>
          <pc:docMk/>
          <pc:sldMk cId="3870425972" sldId="262"/>
        </pc:sldMkLst>
        <pc:spChg chg="mod">
          <ac:chgData name="Rory Hearne" userId="56b0a575-e122-4000-ac6f-ebbbaee5b0c4" providerId="ADAL" clId="{67CCB5D4-F023-40AA-907F-8B74A8DA5EC1}" dt="2023-04-20T09:30:47.772" v="6820"/>
          <ac:spMkLst>
            <pc:docMk/>
            <pc:sldMk cId="3870425972" sldId="262"/>
            <ac:spMk id="2" creationId="{A0481A8E-C0C9-5DFC-8C6D-DE9E95273A62}"/>
          </ac:spMkLst>
        </pc:spChg>
        <pc:spChg chg="del mod">
          <ac:chgData name="Rory Hearne" userId="56b0a575-e122-4000-ac6f-ebbbaee5b0c4" providerId="ADAL" clId="{67CCB5D4-F023-40AA-907F-8B74A8DA5EC1}" dt="2023-04-20T08:10:14.636" v="4297" actId="478"/>
          <ac:spMkLst>
            <pc:docMk/>
            <pc:sldMk cId="3870425972" sldId="262"/>
            <ac:spMk id="3" creationId="{D107F560-FB72-12D1-343A-87E57092EBAF}"/>
          </ac:spMkLst>
        </pc:spChg>
        <pc:picChg chg="mod">
          <ac:chgData name="Rory Hearne" userId="56b0a575-e122-4000-ac6f-ebbbaee5b0c4" providerId="ADAL" clId="{67CCB5D4-F023-40AA-907F-8B74A8DA5EC1}" dt="2023-04-20T09:32:55.021" v="6877" actId="1076"/>
          <ac:picMkLst>
            <pc:docMk/>
            <pc:sldMk cId="3870425972" sldId="262"/>
            <ac:picMk id="5" creationId="{7BC77C12-E8C6-FD82-F445-67E9D781B6AD}"/>
          </ac:picMkLst>
        </pc:picChg>
        <pc:picChg chg="mod">
          <ac:chgData name="Rory Hearne" userId="56b0a575-e122-4000-ac6f-ebbbaee5b0c4" providerId="ADAL" clId="{67CCB5D4-F023-40AA-907F-8B74A8DA5EC1}" dt="2023-04-20T09:32:54.093" v="6876" actId="14100"/>
          <ac:picMkLst>
            <pc:docMk/>
            <pc:sldMk cId="3870425972" sldId="262"/>
            <ac:picMk id="9" creationId="{67DE4399-3C6A-6765-5517-734CC8B118B5}"/>
          </ac:picMkLst>
        </pc:picChg>
      </pc:sldChg>
      <pc:sldChg chg="addSp delSp modSp del mod">
        <pc:chgData name="Rory Hearne" userId="56b0a575-e122-4000-ac6f-ebbbaee5b0c4" providerId="ADAL" clId="{67CCB5D4-F023-40AA-907F-8B74A8DA5EC1}" dt="2023-04-19T19:31:29.196" v="49" actId="47"/>
        <pc:sldMkLst>
          <pc:docMk/>
          <pc:sldMk cId="165380279" sldId="263"/>
        </pc:sldMkLst>
        <pc:spChg chg="del">
          <ac:chgData name="Rory Hearne" userId="56b0a575-e122-4000-ac6f-ebbbaee5b0c4" providerId="ADAL" clId="{67CCB5D4-F023-40AA-907F-8B74A8DA5EC1}" dt="2023-04-19T19:31:22.295" v="47" actId="478"/>
          <ac:spMkLst>
            <pc:docMk/>
            <pc:sldMk cId="165380279" sldId="263"/>
            <ac:spMk id="2" creationId="{A49902E3-4F3A-50AE-B426-FF11BB577332}"/>
          </ac:spMkLst>
        </pc:spChg>
        <pc:spChg chg="add del mod">
          <ac:chgData name="Rory Hearne" userId="56b0a575-e122-4000-ac6f-ebbbaee5b0c4" providerId="ADAL" clId="{67CCB5D4-F023-40AA-907F-8B74A8DA5EC1}" dt="2023-04-19T19:31:26.207" v="48" actId="478"/>
          <ac:spMkLst>
            <pc:docMk/>
            <pc:sldMk cId="165380279" sldId="263"/>
            <ac:spMk id="5" creationId="{606BBC30-EE9F-3477-4AD1-ACAC09137137}"/>
          </ac:spMkLst>
        </pc:spChg>
      </pc:sldChg>
      <pc:sldChg chg="modSp mod">
        <pc:chgData name="Rory Hearne" userId="56b0a575-e122-4000-ac6f-ebbbaee5b0c4" providerId="ADAL" clId="{67CCB5D4-F023-40AA-907F-8B74A8DA5EC1}" dt="2023-04-20T09:32:59.847" v="6879" actId="1076"/>
        <pc:sldMkLst>
          <pc:docMk/>
          <pc:sldMk cId="2664360058" sldId="264"/>
        </pc:sldMkLst>
        <pc:spChg chg="mod">
          <ac:chgData name="Rory Hearne" userId="56b0a575-e122-4000-ac6f-ebbbaee5b0c4" providerId="ADAL" clId="{67CCB5D4-F023-40AA-907F-8B74A8DA5EC1}" dt="2023-04-20T09:32:59.847" v="6879" actId="1076"/>
          <ac:spMkLst>
            <pc:docMk/>
            <pc:sldMk cId="2664360058" sldId="264"/>
            <ac:spMk id="2" creationId="{54E9F570-C98E-79AE-929C-548BFD985FEA}"/>
          </ac:spMkLst>
        </pc:spChg>
        <pc:picChg chg="mod">
          <ac:chgData name="Rory Hearne" userId="56b0a575-e122-4000-ac6f-ebbbaee5b0c4" providerId="ADAL" clId="{67CCB5D4-F023-40AA-907F-8B74A8DA5EC1}" dt="2023-04-20T09:32:57.501" v="6878" actId="1076"/>
          <ac:picMkLst>
            <pc:docMk/>
            <pc:sldMk cId="2664360058" sldId="264"/>
            <ac:picMk id="5" creationId="{E639F98A-4A20-691D-19C8-3E72E291BE4E}"/>
          </ac:picMkLst>
        </pc:picChg>
      </pc:sldChg>
      <pc:sldChg chg="modSp del mod">
        <pc:chgData name="Rory Hearne" userId="56b0a575-e122-4000-ac6f-ebbbaee5b0c4" providerId="ADAL" clId="{67CCB5D4-F023-40AA-907F-8B74A8DA5EC1}" dt="2023-04-28T12:29:28.929" v="8257" actId="47"/>
        <pc:sldMkLst>
          <pc:docMk/>
          <pc:sldMk cId="71146917" sldId="266"/>
        </pc:sldMkLst>
        <pc:spChg chg="mod">
          <ac:chgData name="Rory Hearne" userId="56b0a575-e122-4000-ac6f-ebbbaee5b0c4" providerId="ADAL" clId="{67CCB5D4-F023-40AA-907F-8B74A8DA5EC1}" dt="2023-04-20T09:30:47.772" v="6820"/>
          <ac:spMkLst>
            <pc:docMk/>
            <pc:sldMk cId="71146917" sldId="266"/>
            <ac:spMk id="2" creationId="{193BC0E5-5D0D-7EE3-347A-2F5B96DC8EB6}"/>
          </ac:spMkLst>
        </pc:spChg>
        <pc:picChg chg="mod">
          <ac:chgData name="Rory Hearne" userId="56b0a575-e122-4000-ac6f-ebbbaee5b0c4" providerId="ADAL" clId="{67CCB5D4-F023-40AA-907F-8B74A8DA5EC1}" dt="2023-04-20T09:34:35.303" v="6898" actId="1076"/>
          <ac:picMkLst>
            <pc:docMk/>
            <pc:sldMk cId="71146917" sldId="266"/>
            <ac:picMk id="6" creationId="{13C9F24C-ACCD-FAB2-601D-6CB045C334AC}"/>
          </ac:picMkLst>
        </pc:picChg>
        <pc:picChg chg="mod">
          <ac:chgData name="Rory Hearne" userId="56b0a575-e122-4000-ac6f-ebbbaee5b0c4" providerId="ADAL" clId="{67CCB5D4-F023-40AA-907F-8B74A8DA5EC1}" dt="2023-04-20T09:34:37.951" v="6900" actId="14100"/>
          <ac:picMkLst>
            <pc:docMk/>
            <pc:sldMk cId="71146917" sldId="266"/>
            <ac:picMk id="8" creationId="{DDADFDA5-DDEB-65AA-C225-853829F4F11C}"/>
          </ac:picMkLst>
        </pc:picChg>
        <pc:picChg chg="mod">
          <ac:chgData name="Rory Hearne" userId="56b0a575-e122-4000-ac6f-ebbbaee5b0c4" providerId="ADAL" clId="{67CCB5D4-F023-40AA-907F-8B74A8DA5EC1}" dt="2023-04-20T09:34:41.184" v="6901" actId="1076"/>
          <ac:picMkLst>
            <pc:docMk/>
            <pc:sldMk cId="71146917" sldId="266"/>
            <ac:picMk id="10" creationId="{EF30E90B-3141-DCF3-E74B-8E2FACE12032}"/>
          </ac:picMkLst>
        </pc:picChg>
      </pc:sldChg>
      <pc:sldChg chg="modSp add del">
        <pc:chgData name="Rory Hearne" userId="56b0a575-e122-4000-ac6f-ebbbaee5b0c4" providerId="ADAL" clId="{67CCB5D4-F023-40AA-907F-8B74A8DA5EC1}" dt="2023-04-20T10:11:34.494" v="8028" actId="47"/>
        <pc:sldMkLst>
          <pc:docMk/>
          <pc:sldMk cId="1508702379" sldId="267"/>
        </pc:sldMkLst>
        <pc:spChg chg="mod">
          <ac:chgData name="Rory Hearne" userId="56b0a575-e122-4000-ac6f-ebbbaee5b0c4" providerId="ADAL" clId="{67CCB5D4-F023-40AA-907F-8B74A8DA5EC1}" dt="2023-04-20T09:30:47.772" v="6820"/>
          <ac:spMkLst>
            <pc:docMk/>
            <pc:sldMk cId="1508702379" sldId="267"/>
            <ac:spMk id="2" creationId="{5AF68DB8-5653-EFDF-8989-6E0251C72CF7}"/>
          </ac:spMkLst>
        </pc:spChg>
        <pc:spChg chg="mod">
          <ac:chgData name="Rory Hearne" userId="56b0a575-e122-4000-ac6f-ebbbaee5b0c4" providerId="ADAL" clId="{67CCB5D4-F023-40AA-907F-8B74A8DA5EC1}" dt="2023-04-20T09:30:47.772" v="6820"/>
          <ac:spMkLst>
            <pc:docMk/>
            <pc:sldMk cId="1508702379" sldId="267"/>
            <ac:spMk id="3" creationId="{C532CB5A-998D-E5B4-6F52-19B35FBAF205}"/>
          </ac:spMkLst>
        </pc:spChg>
      </pc:sldChg>
      <pc:sldChg chg="modSp add del mod ord">
        <pc:chgData name="Rory Hearne" userId="56b0a575-e122-4000-ac6f-ebbbaee5b0c4" providerId="ADAL" clId="{67CCB5D4-F023-40AA-907F-8B74A8DA5EC1}" dt="2023-04-28T12:31:54.211" v="8297" actId="47"/>
        <pc:sldMkLst>
          <pc:docMk/>
          <pc:sldMk cId="2469334830" sldId="268"/>
        </pc:sldMkLst>
        <pc:spChg chg="mod">
          <ac:chgData name="Rory Hearne" userId="56b0a575-e122-4000-ac6f-ebbbaee5b0c4" providerId="ADAL" clId="{67CCB5D4-F023-40AA-907F-8B74A8DA5EC1}" dt="2023-04-20T09:08:24.522" v="6604" actId="113"/>
          <ac:spMkLst>
            <pc:docMk/>
            <pc:sldMk cId="2469334830" sldId="268"/>
            <ac:spMk id="2" creationId="{00000000-0000-0000-0000-000000000000}"/>
          </ac:spMkLst>
        </pc:spChg>
        <pc:spChg chg="mod">
          <ac:chgData name="Rory Hearne" userId="56b0a575-e122-4000-ac6f-ebbbaee5b0c4" providerId="ADAL" clId="{67CCB5D4-F023-40AA-907F-8B74A8DA5EC1}" dt="2023-04-20T09:11:29.382" v="6668" actId="27636"/>
          <ac:spMkLst>
            <pc:docMk/>
            <pc:sldMk cId="2469334830" sldId="268"/>
            <ac:spMk id="5" creationId="{00000000-0000-0000-0000-000000000000}"/>
          </ac:spMkLst>
        </pc:spChg>
        <pc:picChg chg="mod">
          <ac:chgData name="Rory Hearne" userId="56b0a575-e122-4000-ac6f-ebbbaee5b0c4" providerId="ADAL" clId="{67CCB5D4-F023-40AA-907F-8B74A8DA5EC1}" dt="2023-04-20T09:08:27.332" v="6605" actId="1076"/>
          <ac:picMkLst>
            <pc:docMk/>
            <pc:sldMk cId="2469334830" sldId="268"/>
            <ac:picMk id="8" creationId="{4F683F5A-7094-3F43-BE59-5307541416E7}"/>
          </ac:picMkLst>
        </pc:picChg>
      </pc:sldChg>
      <pc:sldChg chg="modSp add del mod">
        <pc:chgData name="Rory Hearne" userId="56b0a575-e122-4000-ac6f-ebbbaee5b0c4" providerId="ADAL" clId="{67CCB5D4-F023-40AA-907F-8B74A8DA5EC1}" dt="2023-04-20T10:11:31.906" v="8027" actId="47"/>
        <pc:sldMkLst>
          <pc:docMk/>
          <pc:sldMk cId="1836933743" sldId="271"/>
        </pc:sldMkLst>
        <pc:spChg chg="mod">
          <ac:chgData name="Rory Hearne" userId="56b0a575-e122-4000-ac6f-ebbbaee5b0c4" providerId="ADAL" clId="{67CCB5D4-F023-40AA-907F-8B74A8DA5EC1}" dt="2023-04-20T09:30:47.772" v="6820"/>
          <ac:spMkLst>
            <pc:docMk/>
            <pc:sldMk cId="1836933743" sldId="271"/>
            <ac:spMk id="2" creationId="{0BBCF3B6-4239-1D85-543B-2B9E966E7272}"/>
          </ac:spMkLst>
        </pc:spChg>
        <pc:spChg chg="mod">
          <ac:chgData name="Rory Hearne" userId="56b0a575-e122-4000-ac6f-ebbbaee5b0c4" providerId="ADAL" clId="{67CCB5D4-F023-40AA-907F-8B74A8DA5EC1}" dt="2023-04-20T09:11:28.916" v="6644" actId="27636"/>
          <ac:spMkLst>
            <pc:docMk/>
            <pc:sldMk cId="1836933743" sldId="271"/>
            <ac:spMk id="3" creationId="{F3D43E59-0A60-DFF7-A498-448A179B24F0}"/>
          </ac:spMkLst>
        </pc:spChg>
      </pc:sldChg>
      <pc:sldChg chg="modSp add del mod">
        <pc:chgData name="Rory Hearne" userId="56b0a575-e122-4000-ac6f-ebbbaee5b0c4" providerId="ADAL" clId="{67CCB5D4-F023-40AA-907F-8B74A8DA5EC1}" dt="2023-04-28T12:32:06.126" v="8303" actId="47"/>
        <pc:sldMkLst>
          <pc:docMk/>
          <pc:sldMk cId="1099599557" sldId="278"/>
        </pc:sldMkLst>
        <pc:spChg chg="mod">
          <ac:chgData name="Rory Hearne" userId="56b0a575-e122-4000-ac6f-ebbbaee5b0c4" providerId="ADAL" clId="{67CCB5D4-F023-40AA-907F-8B74A8DA5EC1}" dt="2023-04-20T09:27:35.203" v="6767" actId="1076"/>
          <ac:spMkLst>
            <pc:docMk/>
            <pc:sldMk cId="1099599557" sldId="278"/>
            <ac:spMk id="2" creationId="{15B7EEF6-112A-D1B0-B523-38E55CD7D475}"/>
          </ac:spMkLst>
        </pc:spChg>
        <pc:spChg chg="mod">
          <ac:chgData name="Rory Hearne" userId="56b0a575-e122-4000-ac6f-ebbbaee5b0c4" providerId="ADAL" clId="{67CCB5D4-F023-40AA-907F-8B74A8DA5EC1}" dt="2023-04-20T09:30:48.391" v="6852" actId="27636"/>
          <ac:spMkLst>
            <pc:docMk/>
            <pc:sldMk cId="1099599557" sldId="278"/>
            <ac:spMk id="3" creationId="{7964AD8A-3A40-8887-1716-E98154B4BF47}"/>
          </ac:spMkLst>
        </pc:spChg>
        <pc:picChg chg="mod">
          <ac:chgData name="Rory Hearne" userId="56b0a575-e122-4000-ac6f-ebbbaee5b0c4" providerId="ADAL" clId="{67CCB5D4-F023-40AA-907F-8B74A8DA5EC1}" dt="2023-04-20T09:51:44.039" v="7411" actId="1076"/>
          <ac:picMkLst>
            <pc:docMk/>
            <pc:sldMk cId="1099599557" sldId="278"/>
            <ac:picMk id="7" creationId="{630378FF-6AF7-7169-4BE4-9F57A9481669}"/>
          </ac:picMkLst>
        </pc:picChg>
        <pc:picChg chg="mod">
          <ac:chgData name="Rory Hearne" userId="56b0a575-e122-4000-ac6f-ebbbaee5b0c4" providerId="ADAL" clId="{67CCB5D4-F023-40AA-907F-8B74A8DA5EC1}" dt="2023-04-20T09:27:30.370" v="6765" actId="1076"/>
          <ac:picMkLst>
            <pc:docMk/>
            <pc:sldMk cId="1099599557" sldId="278"/>
            <ac:picMk id="9" creationId="{11E88515-17B8-DD9E-BD05-D3703975DEB3}"/>
          </ac:picMkLst>
        </pc:picChg>
        <pc:picChg chg="mod">
          <ac:chgData name="Rory Hearne" userId="56b0a575-e122-4000-ac6f-ebbbaee5b0c4" providerId="ADAL" clId="{67CCB5D4-F023-40AA-907F-8B74A8DA5EC1}" dt="2023-04-20T09:27:26.740" v="6764" actId="1076"/>
          <ac:picMkLst>
            <pc:docMk/>
            <pc:sldMk cId="1099599557" sldId="278"/>
            <ac:picMk id="11" creationId="{FDB3212A-3903-D5ED-394F-7291EDFAF71A}"/>
          </ac:picMkLst>
        </pc:picChg>
      </pc:sldChg>
      <pc:sldChg chg="addSp delSp modSp add del mod">
        <pc:chgData name="Rory Hearne" userId="56b0a575-e122-4000-ac6f-ebbbaee5b0c4" providerId="ADAL" clId="{67CCB5D4-F023-40AA-907F-8B74A8DA5EC1}" dt="2023-04-20T09:27:23.973" v="6763" actId="47"/>
        <pc:sldMkLst>
          <pc:docMk/>
          <pc:sldMk cId="3748932716" sldId="280"/>
        </pc:sldMkLst>
        <pc:spChg chg="mod">
          <ac:chgData name="Rory Hearne" userId="56b0a575-e122-4000-ac6f-ebbbaee5b0c4" providerId="ADAL" clId="{67CCB5D4-F023-40AA-907F-8B74A8DA5EC1}" dt="2023-04-20T09:25:55.061" v="6734" actId="20577"/>
          <ac:spMkLst>
            <pc:docMk/>
            <pc:sldMk cId="3748932716" sldId="280"/>
            <ac:spMk id="3" creationId="{84D89B6C-091A-5C7C-26CE-EF5327B4AC6D}"/>
          </ac:spMkLst>
        </pc:spChg>
        <pc:picChg chg="del">
          <ac:chgData name="Rory Hearne" userId="56b0a575-e122-4000-ac6f-ebbbaee5b0c4" providerId="ADAL" clId="{67CCB5D4-F023-40AA-907F-8B74A8DA5EC1}" dt="2023-04-20T09:25:37.591" v="6730" actId="478"/>
          <ac:picMkLst>
            <pc:docMk/>
            <pc:sldMk cId="3748932716" sldId="280"/>
            <ac:picMk id="5" creationId="{EBF9733E-C1F0-2CB0-F91E-20F47E3C2E03}"/>
          </ac:picMkLst>
        </pc:picChg>
        <pc:picChg chg="del">
          <ac:chgData name="Rory Hearne" userId="56b0a575-e122-4000-ac6f-ebbbaee5b0c4" providerId="ADAL" clId="{67CCB5D4-F023-40AA-907F-8B74A8DA5EC1}" dt="2023-04-20T09:26:58.379" v="6753" actId="478"/>
          <ac:picMkLst>
            <pc:docMk/>
            <pc:sldMk cId="3748932716" sldId="280"/>
            <ac:picMk id="7" creationId="{8D067F92-5052-44F7-DA33-25852D9A7926}"/>
          </ac:picMkLst>
        </pc:picChg>
        <pc:picChg chg="add del">
          <ac:chgData name="Rory Hearne" userId="56b0a575-e122-4000-ac6f-ebbbaee5b0c4" providerId="ADAL" clId="{67CCB5D4-F023-40AA-907F-8B74A8DA5EC1}" dt="2023-04-20T09:26:47.724" v="6748" actId="478"/>
          <ac:picMkLst>
            <pc:docMk/>
            <pc:sldMk cId="3748932716" sldId="280"/>
            <ac:picMk id="9" creationId="{56C4FD6C-3C18-8B58-F129-D08EE91C81B6}"/>
          </ac:picMkLst>
        </pc:picChg>
      </pc:sldChg>
      <pc:sldChg chg="modSp add del mod ord">
        <pc:chgData name="Rory Hearne" userId="56b0a575-e122-4000-ac6f-ebbbaee5b0c4" providerId="ADAL" clId="{67CCB5D4-F023-40AA-907F-8B74A8DA5EC1}" dt="2023-04-28T12:29:44.579" v="8264" actId="47"/>
        <pc:sldMkLst>
          <pc:docMk/>
          <pc:sldMk cId="416842655" sldId="281"/>
        </pc:sldMkLst>
        <pc:spChg chg="mod">
          <ac:chgData name="Rory Hearne" userId="56b0a575-e122-4000-ac6f-ebbbaee5b0c4" providerId="ADAL" clId="{67CCB5D4-F023-40AA-907F-8B74A8DA5EC1}" dt="2023-04-20T09:36:39.375" v="6911" actId="255"/>
          <ac:spMkLst>
            <pc:docMk/>
            <pc:sldMk cId="416842655" sldId="281"/>
            <ac:spMk id="2" creationId="{8F426A51-B543-51D5-6645-A3899D2D2879}"/>
          </ac:spMkLst>
        </pc:spChg>
        <pc:spChg chg="mod">
          <ac:chgData name="Rory Hearne" userId="56b0a575-e122-4000-ac6f-ebbbaee5b0c4" providerId="ADAL" clId="{67CCB5D4-F023-40AA-907F-8B74A8DA5EC1}" dt="2023-04-20T09:30:48.137" v="6825" actId="27636"/>
          <ac:spMkLst>
            <pc:docMk/>
            <pc:sldMk cId="416842655" sldId="281"/>
            <ac:spMk id="3" creationId="{5D807335-68A1-A757-5BCB-0AE86E6C2E2C}"/>
          </ac:spMkLst>
        </pc:spChg>
        <pc:picChg chg="mod">
          <ac:chgData name="Rory Hearne" userId="56b0a575-e122-4000-ac6f-ebbbaee5b0c4" providerId="ADAL" clId="{67CCB5D4-F023-40AA-907F-8B74A8DA5EC1}" dt="2023-04-20T08:27:20.874" v="5607" actId="1076"/>
          <ac:picMkLst>
            <pc:docMk/>
            <pc:sldMk cId="416842655" sldId="281"/>
            <ac:picMk id="7" creationId="{3CFAF234-F891-7330-746A-989641056736}"/>
          </ac:picMkLst>
        </pc:picChg>
      </pc:sldChg>
      <pc:sldChg chg="modSp del mod">
        <pc:chgData name="Rory Hearne" userId="56b0a575-e122-4000-ac6f-ebbbaee5b0c4" providerId="ADAL" clId="{67CCB5D4-F023-40AA-907F-8B74A8DA5EC1}" dt="2023-04-28T12:29:26.511" v="8256" actId="47"/>
        <pc:sldMkLst>
          <pc:docMk/>
          <pc:sldMk cId="974839735" sldId="282"/>
        </pc:sldMkLst>
        <pc:spChg chg="mod">
          <ac:chgData name="Rory Hearne" userId="56b0a575-e122-4000-ac6f-ebbbaee5b0c4" providerId="ADAL" clId="{67CCB5D4-F023-40AA-907F-8B74A8DA5EC1}" dt="2023-04-20T09:30:47.772" v="6820"/>
          <ac:spMkLst>
            <pc:docMk/>
            <pc:sldMk cId="974839735" sldId="282"/>
            <ac:spMk id="2" creationId="{2CEAE759-8F63-043C-BE24-D64DB8B66B31}"/>
          </ac:spMkLst>
        </pc:spChg>
        <pc:picChg chg="mod">
          <ac:chgData name="Rory Hearne" userId="56b0a575-e122-4000-ac6f-ebbbaee5b0c4" providerId="ADAL" clId="{67CCB5D4-F023-40AA-907F-8B74A8DA5EC1}" dt="2023-04-20T09:34:29.953" v="6896" actId="14100"/>
          <ac:picMkLst>
            <pc:docMk/>
            <pc:sldMk cId="974839735" sldId="282"/>
            <ac:picMk id="5" creationId="{EFB6E21B-3B88-C646-8F4B-9C569BB4AC6C}"/>
          </ac:picMkLst>
        </pc:picChg>
      </pc:sldChg>
      <pc:sldChg chg="modSp del">
        <pc:chgData name="Rory Hearne" userId="56b0a575-e122-4000-ac6f-ebbbaee5b0c4" providerId="ADAL" clId="{67CCB5D4-F023-40AA-907F-8B74A8DA5EC1}" dt="2023-04-28T12:29:30.117" v="8258" actId="47"/>
        <pc:sldMkLst>
          <pc:docMk/>
          <pc:sldMk cId="3538653879" sldId="283"/>
        </pc:sldMkLst>
        <pc:spChg chg="mod">
          <ac:chgData name="Rory Hearne" userId="56b0a575-e122-4000-ac6f-ebbbaee5b0c4" providerId="ADAL" clId="{67CCB5D4-F023-40AA-907F-8B74A8DA5EC1}" dt="2023-04-20T09:30:47.772" v="6820"/>
          <ac:spMkLst>
            <pc:docMk/>
            <pc:sldMk cId="3538653879" sldId="283"/>
            <ac:spMk id="2" creationId="{40E4E12E-5BFD-1E77-1FB6-59C22FBD98A0}"/>
          </ac:spMkLst>
        </pc:spChg>
        <pc:picChg chg="mod">
          <ac:chgData name="Rory Hearne" userId="56b0a575-e122-4000-ac6f-ebbbaee5b0c4" providerId="ADAL" clId="{67CCB5D4-F023-40AA-907F-8B74A8DA5EC1}" dt="2023-04-20T09:30:47.772" v="6820"/>
          <ac:picMkLst>
            <pc:docMk/>
            <pc:sldMk cId="3538653879" sldId="283"/>
            <ac:picMk id="9" creationId="{96DDCC31-BF0A-F480-F75E-9F4F30C88B79}"/>
          </ac:picMkLst>
        </pc:picChg>
      </pc:sldChg>
      <pc:sldChg chg="addSp modSp del mod">
        <pc:chgData name="Rory Hearne" userId="56b0a575-e122-4000-ac6f-ebbbaee5b0c4" providerId="ADAL" clId="{67CCB5D4-F023-40AA-907F-8B74A8DA5EC1}" dt="2023-04-19T21:09:42.266" v="3236" actId="47"/>
        <pc:sldMkLst>
          <pc:docMk/>
          <pc:sldMk cId="47633838" sldId="284"/>
        </pc:sldMkLst>
        <pc:spChg chg="mod">
          <ac:chgData name="Rory Hearne" userId="56b0a575-e122-4000-ac6f-ebbbaee5b0c4" providerId="ADAL" clId="{67CCB5D4-F023-40AA-907F-8B74A8DA5EC1}" dt="2023-04-19T19:45:42.706" v="1328" actId="113"/>
          <ac:spMkLst>
            <pc:docMk/>
            <pc:sldMk cId="47633838" sldId="284"/>
            <ac:spMk id="2" creationId="{41E2C348-FE15-D6F7-5A66-95D00B5B20CA}"/>
          </ac:spMkLst>
        </pc:spChg>
        <pc:spChg chg="mod">
          <ac:chgData name="Rory Hearne" userId="56b0a575-e122-4000-ac6f-ebbbaee5b0c4" providerId="ADAL" clId="{67CCB5D4-F023-40AA-907F-8B74A8DA5EC1}" dt="2023-04-19T20:02:53.309" v="2156" actId="313"/>
          <ac:spMkLst>
            <pc:docMk/>
            <pc:sldMk cId="47633838" sldId="284"/>
            <ac:spMk id="3" creationId="{D8635C09-DD1D-7CE4-8BCC-519DF5818BEE}"/>
          </ac:spMkLst>
        </pc:spChg>
        <pc:picChg chg="add mod">
          <ac:chgData name="Rory Hearne" userId="56b0a575-e122-4000-ac6f-ebbbaee5b0c4" providerId="ADAL" clId="{67CCB5D4-F023-40AA-907F-8B74A8DA5EC1}" dt="2023-04-19T19:56:10.358" v="1913" actId="1076"/>
          <ac:picMkLst>
            <pc:docMk/>
            <pc:sldMk cId="47633838" sldId="284"/>
            <ac:picMk id="5" creationId="{1418D8F6-39C6-FBDC-1BA9-4359F743B0F9}"/>
          </ac:picMkLst>
        </pc:picChg>
      </pc:sldChg>
      <pc:sldChg chg="modSp add mod">
        <pc:chgData name="Rory Hearne" userId="56b0a575-e122-4000-ac6f-ebbbaee5b0c4" providerId="ADAL" clId="{67CCB5D4-F023-40AA-907F-8B74A8DA5EC1}" dt="2023-04-20T09:30:48.153" v="6829" actId="27636"/>
        <pc:sldMkLst>
          <pc:docMk/>
          <pc:sldMk cId="4173007339" sldId="284"/>
        </pc:sldMkLst>
        <pc:spChg chg="mod">
          <ac:chgData name="Rory Hearne" userId="56b0a575-e122-4000-ac6f-ebbbaee5b0c4" providerId="ADAL" clId="{67CCB5D4-F023-40AA-907F-8B74A8DA5EC1}" dt="2023-04-20T09:30:48.153" v="6828" actId="27636"/>
          <ac:spMkLst>
            <pc:docMk/>
            <pc:sldMk cId="4173007339" sldId="284"/>
            <ac:spMk id="2" creationId="{41E2C348-FE15-D6F7-5A66-95D00B5B20CA}"/>
          </ac:spMkLst>
        </pc:spChg>
        <pc:spChg chg="mod">
          <ac:chgData name="Rory Hearne" userId="56b0a575-e122-4000-ac6f-ebbbaee5b0c4" providerId="ADAL" clId="{67CCB5D4-F023-40AA-907F-8B74A8DA5EC1}" dt="2023-04-20T09:30:48.153" v="6829" actId="27636"/>
          <ac:spMkLst>
            <pc:docMk/>
            <pc:sldMk cId="4173007339" sldId="284"/>
            <ac:spMk id="3" creationId="{D8635C09-DD1D-7CE4-8BCC-519DF5818BEE}"/>
          </ac:spMkLst>
        </pc:spChg>
        <pc:picChg chg="mod">
          <ac:chgData name="Rory Hearne" userId="56b0a575-e122-4000-ac6f-ebbbaee5b0c4" providerId="ADAL" clId="{67CCB5D4-F023-40AA-907F-8B74A8DA5EC1}" dt="2023-04-20T08:41:02.096" v="6061" actId="14100"/>
          <ac:picMkLst>
            <pc:docMk/>
            <pc:sldMk cId="4173007339" sldId="284"/>
            <ac:picMk id="5" creationId="{1418D8F6-39C6-FBDC-1BA9-4359F743B0F9}"/>
          </ac:picMkLst>
        </pc:picChg>
      </pc:sldChg>
      <pc:sldChg chg="addSp delSp modSp add del mod setBg delDesignElem">
        <pc:chgData name="Rory Hearne" userId="56b0a575-e122-4000-ac6f-ebbbaee5b0c4" providerId="ADAL" clId="{67CCB5D4-F023-40AA-907F-8B74A8DA5EC1}" dt="2023-04-20T08:53:52.115" v="6267" actId="47"/>
        <pc:sldMkLst>
          <pc:docMk/>
          <pc:sldMk cId="911434655" sldId="285"/>
        </pc:sldMkLst>
        <pc:spChg chg="del">
          <ac:chgData name="Rory Hearne" userId="56b0a575-e122-4000-ac6f-ebbbaee5b0c4" providerId="ADAL" clId="{67CCB5D4-F023-40AA-907F-8B74A8DA5EC1}" dt="2023-04-20T08:53:21.236" v="6248" actId="478"/>
          <ac:spMkLst>
            <pc:docMk/>
            <pc:sldMk cId="911434655" sldId="285"/>
            <ac:spMk id="3" creationId="{212BFFE1-0D32-ADE3-2227-2E4CC5B18745}"/>
          </ac:spMkLst>
        </pc:spChg>
        <pc:spChg chg="add mod">
          <ac:chgData name="Rory Hearne" userId="56b0a575-e122-4000-ac6f-ebbbaee5b0c4" providerId="ADAL" clId="{67CCB5D4-F023-40AA-907F-8B74A8DA5EC1}" dt="2023-04-20T08:53:21.236" v="6248" actId="478"/>
          <ac:spMkLst>
            <pc:docMk/>
            <pc:sldMk cId="911434655" sldId="285"/>
            <ac:spMk id="6" creationId="{822A6110-CED5-3D6E-5456-2488C2A1E69F}"/>
          </ac:spMkLst>
        </pc:spChg>
        <pc:spChg chg="del">
          <ac:chgData name="Rory Hearne" userId="56b0a575-e122-4000-ac6f-ebbbaee5b0c4" providerId="ADAL" clId="{67CCB5D4-F023-40AA-907F-8B74A8DA5EC1}" dt="2023-04-19T18:19:04.294" v="36"/>
          <ac:spMkLst>
            <pc:docMk/>
            <pc:sldMk cId="911434655" sldId="285"/>
            <ac:spMk id="8" creationId="{907EF6B7-1338-4443-8C46-6A318D952DFD}"/>
          </ac:spMkLst>
        </pc:spChg>
        <pc:spChg chg="del">
          <ac:chgData name="Rory Hearne" userId="56b0a575-e122-4000-ac6f-ebbbaee5b0c4" providerId="ADAL" clId="{67CCB5D4-F023-40AA-907F-8B74A8DA5EC1}" dt="2023-04-19T18:19:04.294" v="36"/>
          <ac:spMkLst>
            <pc:docMk/>
            <pc:sldMk cId="911434655" sldId="285"/>
            <ac:spMk id="10" creationId="{DAAE4CDD-124C-4DCF-9584-B6033B545DD5}"/>
          </ac:spMkLst>
        </pc:spChg>
        <pc:spChg chg="del">
          <ac:chgData name="Rory Hearne" userId="56b0a575-e122-4000-ac6f-ebbbaee5b0c4" providerId="ADAL" clId="{67CCB5D4-F023-40AA-907F-8B74A8DA5EC1}" dt="2023-04-19T18:19:04.294" v="36"/>
          <ac:spMkLst>
            <pc:docMk/>
            <pc:sldMk cId="911434655" sldId="285"/>
            <ac:spMk id="12" creationId="{081E4A58-353D-44AE-B2FC-2A74E2E400F7}"/>
          </ac:spMkLst>
        </pc:spChg>
        <pc:picChg chg="del mod">
          <ac:chgData name="Rory Hearne" userId="56b0a575-e122-4000-ac6f-ebbbaee5b0c4" providerId="ADAL" clId="{67CCB5D4-F023-40AA-907F-8B74A8DA5EC1}" dt="2023-04-20T08:53:38.118" v="6262" actId="478"/>
          <ac:picMkLst>
            <pc:docMk/>
            <pc:sldMk cId="911434655" sldId="285"/>
            <ac:picMk id="4" creationId="{2DD843F4-E093-C917-B438-D240B62DDDB6}"/>
          </ac:picMkLst>
        </pc:picChg>
      </pc:sldChg>
      <pc:sldChg chg="addSp delSp modSp new del mod">
        <pc:chgData name="Rory Hearne" userId="56b0a575-e122-4000-ac6f-ebbbaee5b0c4" providerId="ADAL" clId="{67CCB5D4-F023-40AA-907F-8B74A8DA5EC1}" dt="2023-04-28T12:32:50.628" v="8318" actId="47"/>
        <pc:sldMkLst>
          <pc:docMk/>
          <pc:sldMk cId="3940072227" sldId="286"/>
        </pc:sldMkLst>
        <pc:spChg chg="mod">
          <ac:chgData name="Rory Hearne" userId="56b0a575-e122-4000-ac6f-ebbbaee5b0c4" providerId="ADAL" clId="{67CCB5D4-F023-40AA-907F-8B74A8DA5EC1}" dt="2023-04-20T09:30:47.772" v="6820"/>
          <ac:spMkLst>
            <pc:docMk/>
            <pc:sldMk cId="3940072227" sldId="286"/>
            <ac:spMk id="2" creationId="{6EE47538-5A6B-9550-BBC9-3311A18410BB}"/>
          </ac:spMkLst>
        </pc:spChg>
        <pc:spChg chg="del">
          <ac:chgData name="Rory Hearne" userId="56b0a575-e122-4000-ac6f-ebbbaee5b0c4" providerId="ADAL" clId="{67CCB5D4-F023-40AA-907F-8B74A8DA5EC1}" dt="2023-04-19T18:20:43.550" v="40" actId="22"/>
          <ac:spMkLst>
            <pc:docMk/>
            <pc:sldMk cId="3940072227" sldId="286"/>
            <ac:spMk id="3" creationId="{2D879FA8-A6EC-C9A8-0F88-23018EE5D471}"/>
          </ac:spMkLst>
        </pc:spChg>
        <pc:spChg chg="add mod">
          <ac:chgData name="Rory Hearne" userId="56b0a575-e122-4000-ac6f-ebbbaee5b0c4" providerId="ADAL" clId="{67CCB5D4-F023-40AA-907F-8B74A8DA5EC1}" dt="2023-04-20T09:30:47.772" v="6820"/>
          <ac:spMkLst>
            <pc:docMk/>
            <pc:sldMk cId="3940072227" sldId="286"/>
            <ac:spMk id="9" creationId="{B4885A41-8A73-E8FA-083A-385A4DBE44FF}"/>
          </ac:spMkLst>
        </pc:spChg>
        <pc:picChg chg="add mod">
          <ac:chgData name="Rory Hearne" userId="56b0a575-e122-4000-ac6f-ebbbaee5b0c4" providerId="ADAL" clId="{67CCB5D4-F023-40AA-907F-8B74A8DA5EC1}" dt="2023-04-20T10:03:37.090" v="7658" actId="14100"/>
          <ac:picMkLst>
            <pc:docMk/>
            <pc:sldMk cId="3940072227" sldId="286"/>
            <ac:picMk id="5" creationId="{732FD85E-A225-2C85-E0F5-8DC07EC04E1F}"/>
          </ac:picMkLst>
        </pc:picChg>
        <pc:picChg chg="add del mod ord">
          <ac:chgData name="Rory Hearne" userId="56b0a575-e122-4000-ac6f-ebbbaee5b0c4" providerId="ADAL" clId="{67CCB5D4-F023-40AA-907F-8B74A8DA5EC1}" dt="2023-04-19T18:20:52.530" v="46" actId="478"/>
          <ac:picMkLst>
            <pc:docMk/>
            <pc:sldMk cId="3940072227" sldId="286"/>
            <ac:picMk id="7" creationId="{C5683A9A-E42F-7D15-02F9-35DB8F08BAD3}"/>
          </ac:picMkLst>
        </pc:picChg>
      </pc:sldChg>
      <pc:sldChg chg="modSp new del mod">
        <pc:chgData name="Rory Hearne" userId="56b0a575-e122-4000-ac6f-ebbbaee5b0c4" providerId="ADAL" clId="{67CCB5D4-F023-40AA-907F-8B74A8DA5EC1}" dt="2023-04-19T21:59:08.502" v="3784" actId="47"/>
        <pc:sldMkLst>
          <pc:docMk/>
          <pc:sldMk cId="538485900" sldId="287"/>
        </pc:sldMkLst>
        <pc:spChg chg="mod">
          <ac:chgData name="Rory Hearne" userId="56b0a575-e122-4000-ac6f-ebbbaee5b0c4" providerId="ADAL" clId="{67CCB5D4-F023-40AA-907F-8B74A8DA5EC1}" dt="2023-04-19T19:37:50.261" v="304" actId="20577"/>
          <ac:spMkLst>
            <pc:docMk/>
            <pc:sldMk cId="538485900" sldId="287"/>
            <ac:spMk id="2" creationId="{6BA78CAB-4FB5-0ED3-03DC-339FB6BEFBB2}"/>
          </ac:spMkLst>
        </pc:spChg>
        <pc:spChg chg="mod">
          <ac:chgData name="Rory Hearne" userId="56b0a575-e122-4000-ac6f-ebbbaee5b0c4" providerId="ADAL" clId="{67CCB5D4-F023-40AA-907F-8B74A8DA5EC1}" dt="2023-04-19T19:37:55.451" v="329" actId="20577"/>
          <ac:spMkLst>
            <pc:docMk/>
            <pc:sldMk cId="538485900" sldId="287"/>
            <ac:spMk id="3" creationId="{E49E6865-203B-BF0F-E955-64607CB79B58}"/>
          </ac:spMkLst>
        </pc:spChg>
      </pc:sldChg>
      <pc:sldChg chg="addSp modSp new mod ord modAnim">
        <pc:chgData name="Rory Hearne" userId="56b0a575-e122-4000-ac6f-ebbbaee5b0c4" providerId="ADAL" clId="{67CCB5D4-F023-40AA-907F-8B74A8DA5EC1}" dt="2023-04-20T09:41:48.354" v="7171" actId="1076"/>
        <pc:sldMkLst>
          <pc:docMk/>
          <pc:sldMk cId="126426963" sldId="288"/>
        </pc:sldMkLst>
        <pc:spChg chg="mod">
          <ac:chgData name="Rory Hearne" userId="56b0a575-e122-4000-ac6f-ebbbaee5b0c4" providerId="ADAL" clId="{67CCB5D4-F023-40AA-907F-8B74A8DA5EC1}" dt="2023-04-20T09:30:47.772" v="6820"/>
          <ac:spMkLst>
            <pc:docMk/>
            <pc:sldMk cId="126426963" sldId="288"/>
            <ac:spMk id="2" creationId="{CD4FE52B-0739-F45C-14AD-C8BF2FC561F6}"/>
          </ac:spMkLst>
        </pc:spChg>
        <pc:spChg chg="mod">
          <ac:chgData name="Rory Hearne" userId="56b0a575-e122-4000-ac6f-ebbbaee5b0c4" providerId="ADAL" clId="{67CCB5D4-F023-40AA-907F-8B74A8DA5EC1}" dt="2023-04-20T09:30:47.772" v="6820"/>
          <ac:spMkLst>
            <pc:docMk/>
            <pc:sldMk cId="126426963" sldId="288"/>
            <ac:spMk id="3" creationId="{61F8D14F-1BCB-0F35-C5AC-1A1449E7EFC5}"/>
          </ac:spMkLst>
        </pc:spChg>
        <pc:picChg chg="add mod">
          <ac:chgData name="Rory Hearne" userId="56b0a575-e122-4000-ac6f-ebbbaee5b0c4" providerId="ADAL" clId="{67CCB5D4-F023-40AA-907F-8B74A8DA5EC1}" dt="2023-04-20T09:41:48.354" v="7171" actId="1076"/>
          <ac:picMkLst>
            <pc:docMk/>
            <pc:sldMk cId="126426963" sldId="288"/>
            <ac:picMk id="4" creationId="{AF672882-D602-E17A-5C85-CED280A585B9}"/>
          </ac:picMkLst>
        </pc:picChg>
      </pc:sldChg>
      <pc:sldChg chg="modSp new del mod">
        <pc:chgData name="Rory Hearne" userId="56b0a575-e122-4000-ac6f-ebbbaee5b0c4" providerId="ADAL" clId="{67CCB5D4-F023-40AA-907F-8B74A8DA5EC1}" dt="2023-04-20T08:46:49.919" v="6106" actId="47"/>
        <pc:sldMkLst>
          <pc:docMk/>
          <pc:sldMk cId="1130631210" sldId="289"/>
        </pc:sldMkLst>
        <pc:spChg chg="mod">
          <ac:chgData name="Rory Hearne" userId="56b0a575-e122-4000-ac6f-ebbbaee5b0c4" providerId="ADAL" clId="{67CCB5D4-F023-40AA-907F-8B74A8DA5EC1}" dt="2023-04-19T19:44:25.845" v="1180" actId="20577"/>
          <ac:spMkLst>
            <pc:docMk/>
            <pc:sldMk cId="1130631210" sldId="289"/>
            <ac:spMk id="2" creationId="{3358234E-A512-91A9-E5CE-90D44E012CEC}"/>
          </ac:spMkLst>
        </pc:spChg>
      </pc:sldChg>
      <pc:sldChg chg="modSp new del mod">
        <pc:chgData name="Rory Hearne" userId="56b0a575-e122-4000-ac6f-ebbbaee5b0c4" providerId="ADAL" clId="{67CCB5D4-F023-40AA-907F-8B74A8DA5EC1}" dt="2023-04-20T08:53:05.744" v="6243" actId="47"/>
        <pc:sldMkLst>
          <pc:docMk/>
          <pc:sldMk cId="2252163595" sldId="290"/>
        </pc:sldMkLst>
        <pc:spChg chg="mod">
          <ac:chgData name="Rory Hearne" userId="56b0a575-e122-4000-ac6f-ebbbaee5b0c4" providerId="ADAL" clId="{67CCB5D4-F023-40AA-907F-8B74A8DA5EC1}" dt="2023-04-19T19:44:32.188" v="1192" actId="20577"/>
          <ac:spMkLst>
            <pc:docMk/>
            <pc:sldMk cId="2252163595" sldId="290"/>
            <ac:spMk id="2" creationId="{CF118791-3230-812F-A9E6-A74B248E2DF3}"/>
          </ac:spMkLst>
        </pc:spChg>
      </pc:sldChg>
      <pc:sldChg chg="addSp delSp modSp new del mod">
        <pc:chgData name="Rory Hearne" userId="56b0a575-e122-4000-ac6f-ebbbaee5b0c4" providerId="ADAL" clId="{67CCB5D4-F023-40AA-907F-8B74A8DA5EC1}" dt="2023-04-28T12:30:40.227" v="8272" actId="47"/>
        <pc:sldMkLst>
          <pc:docMk/>
          <pc:sldMk cId="3280870873" sldId="291"/>
        </pc:sldMkLst>
        <pc:spChg chg="del mod">
          <ac:chgData name="Rory Hearne" userId="56b0a575-e122-4000-ac6f-ebbbaee5b0c4" providerId="ADAL" clId="{67CCB5D4-F023-40AA-907F-8B74A8DA5EC1}" dt="2023-04-20T08:50:43.710" v="6146" actId="478"/>
          <ac:spMkLst>
            <pc:docMk/>
            <pc:sldMk cId="3280870873" sldId="291"/>
            <ac:spMk id="2" creationId="{DAAB98B5-D007-8583-2E6E-B43A767470F5}"/>
          </ac:spMkLst>
        </pc:spChg>
        <pc:spChg chg="mod">
          <ac:chgData name="Rory Hearne" userId="56b0a575-e122-4000-ac6f-ebbbaee5b0c4" providerId="ADAL" clId="{67CCB5D4-F023-40AA-907F-8B74A8DA5EC1}" dt="2023-04-20T09:42:13.965" v="7174" actId="13926"/>
          <ac:spMkLst>
            <pc:docMk/>
            <pc:sldMk cId="3280870873" sldId="291"/>
            <ac:spMk id="3" creationId="{6F65CDD2-A19B-DBA3-EDEB-D3B8E01BF300}"/>
          </ac:spMkLst>
        </pc:spChg>
        <pc:spChg chg="add del mod">
          <ac:chgData name="Rory Hearne" userId="56b0a575-e122-4000-ac6f-ebbbaee5b0c4" providerId="ADAL" clId="{67CCB5D4-F023-40AA-907F-8B74A8DA5EC1}" dt="2023-04-20T08:50:45.070" v="6147" actId="478"/>
          <ac:spMkLst>
            <pc:docMk/>
            <pc:sldMk cId="3280870873" sldId="291"/>
            <ac:spMk id="5" creationId="{BAD3F1B3-9198-DAEC-8B91-F5B6FE3A99B0}"/>
          </ac:spMkLst>
        </pc:spChg>
        <pc:picChg chg="add mod">
          <ac:chgData name="Rory Hearne" userId="56b0a575-e122-4000-ac6f-ebbbaee5b0c4" providerId="ADAL" clId="{67CCB5D4-F023-40AA-907F-8B74A8DA5EC1}" dt="2023-04-20T08:53:00.602" v="6242" actId="1076"/>
          <ac:picMkLst>
            <pc:docMk/>
            <pc:sldMk cId="3280870873" sldId="291"/>
            <ac:picMk id="7" creationId="{E21A04A5-3A34-1D98-7C22-35A9AA7A01FA}"/>
          </ac:picMkLst>
        </pc:picChg>
      </pc:sldChg>
      <pc:sldChg chg="addSp delSp modSp new del mod ord">
        <pc:chgData name="Rory Hearne" userId="56b0a575-e122-4000-ac6f-ebbbaee5b0c4" providerId="ADAL" clId="{67CCB5D4-F023-40AA-907F-8B74A8DA5EC1}" dt="2023-04-28T12:32:21.841" v="8306" actId="47"/>
        <pc:sldMkLst>
          <pc:docMk/>
          <pc:sldMk cId="3521141277" sldId="292"/>
        </pc:sldMkLst>
        <pc:spChg chg="mod">
          <ac:chgData name="Rory Hearne" userId="56b0a575-e122-4000-ac6f-ebbbaee5b0c4" providerId="ADAL" clId="{67CCB5D4-F023-40AA-907F-8B74A8DA5EC1}" dt="2023-04-20T10:00:43.295" v="7563" actId="14100"/>
          <ac:spMkLst>
            <pc:docMk/>
            <pc:sldMk cId="3521141277" sldId="292"/>
            <ac:spMk id="2" creationId="{A92CC3EC-576F-03AE-3009-7EE1C04A20FD}"/>
          </ac:spMkLst>
        </pc:spChg>
        <pc:spChg chg="mod">
          <ac:chgData name="Rory Hearne" userId="56b0a575-e122-4000-ac6f-ebbbaee5b0c4" providerId="ADAL" clId="{67CCB5D4-F023-40AA-907F-8B74A8DA5EC1}" dt="2023-04-20T09:30:47.772" v="6820"/>
          <ac:spMkLst>
            <pc:docMk/>
            <pc:sldMk cId="3521141277" sldId="292"/>
            <ac:spMk id="3" creationId="{7F75F606-0B79-2598-0C08-79F4A48B2E8E}"/>
          </ac:spMkLst>
        </pc:spChg>
        <pc:picChg chg="add mod">
          <ac:chgData name="Rory Hearne" userId="56b0a575-e122-4000-ac6f-ebbbaee5b0c4" providerId="ADAL" clId="{67CCB5D4-F023-40AA-907F-8B74A8DA5EC1}" dt="2023-04-20T10:00:45.095" v="7564" actId="1076"/>
          <ac:picMkLst>
            <pc:docMk/>
            <pc:sldMk cId="3521141277" sldId="292"/>
            <ac:picMk id="5" creationId="{5CC43800-96C0-52EC-603C-1374325FD988}"/>
          </ac:picMkLst>
        </pc:picChg>
        <pc:picChg chg="add del">
          <ac:chgData name="Rory Hearne" userId="56b0a575-e122-4000-ac6f-ebbbaee5b0c4" providerId="ADAL" clId="{67CCB5D4-F023-40AA-907F-8B74A8DA5EC1}" dt="2023-04-20T09:59:16.542" v="7504" actId="478"/>
          <ac:picMkLst>
            <pc:docMk/>
            <pc:sldMk cId="3521141277" sldId="292"/>
            <ac:picMk id="7" creationId="{23F7A7A7-B104-4B3B-7E77-41A93671545E}"/>
          </ac:picMkLst>
        </pc:picChg>
        <pc:picChg chg="add mod">
          <ac:chgData name="Rory Hearne" userId="56b0a575-e122-4000-ac6f-ebbbaee5b0c4" providerId="ADAL" clId="{67CCB5D4-F023-40AA-907F-8B74A8DA5EC1}" dt="2023-04-20T10:00:48.386" v="7567" actId="1076"/>
          <ac:picMkLst>
            <pc:docMk/>
            <pc:sldMk cId="3521141277" sldId="292"/>
            <ac:picMk id="9" creationId="{44FA03E3-4B70-A212-EFF1-7873F215AB72}"/>
          </ac:picMkLst>
        </pc:picChg>
        <pc:picChg chg="add mod">
          <ac:chgData name="Rory Hearne" userId="56b0a575-e122-4000-ac6f-ebbbaee5b0c4" providerId="ADAL" clId="{67CCB5D4-F023-40AA-907F-8B74A8DA5EC1}" dt="2023-04-20T10:00:46.845" v="7566" actId="1076"/>
          <ac:picMkLst>
            <pc:docMk/>
            <pc:sldMk cId="3521141277" sldId="292"/>
            <ac:picMk id="11" creationId="{3ABD4B4C-30EC-96BD-2A83-09BDF514A7BA}"/>
          </ac:picMkLst>
        </pc:picChg>
      </pc:sldChg>
      <pc:sldChg chg="addSp delSp modSp new del mod ord">
        <pc:chgData name="Rory Hearne" userId="56b0a575-e122-4000-ac6f-ebbbaee5b0c4" providerId="ADAL" clId="{67CCB5D4-F023-40AA-907F-8B74A8DA5EC1}" dt="2023-04-28T12:31:58.024" v="8299" actId="47"/>
        <pc:sldMkLst>
          <pc:docMk/>
          <pc:sldMk cId="576251785" sldId="293"/>
        </pc:sldMkLst>
        <pc:spChg chg="mod">
          <ac:chgData name="Rory Hearne" userId="56b0a575-e122-4000-ac6f-ebbbaee5b0c4" providerId="ADAL" clId="{67CCB5D4-F023-40AA-907F-8B74A8DA5EC1}" dt="2023-04-20T09:30:47.772" v="6820"/>
          <ac:spMkLst>
            <pc:docMk/>
            <pc:sldMk cId="576251785" sldId="293"/>
            <ac:spMk id="2" creationId="{06636CC0-2663-4A88-3776-E7255D95C37C}"/>
          </ac:spMkLst>
        </pc:spChg>
        <pc:spChg chg="mod">
          <ac:chgData name="Rory Hearne" userId="56b0a575-e122-4000-ac6f-ebbbaee5b0c4" providerId="ADAL" clId="{67CCB5D4-F023-40AA-907F-8B74A8DA5EC1}" dt="2023-04-20T09:30:47.772" v="6820"/>
          <ac:spMkLst>
            <pc:docMk/>
            <pc:sldMk cId="576251785" sldId="293"/>
            <ac:spMk id="3" creationId="{003745E8-08FD-DD96-8FB5-EF856E0333BA}"/>
          </ac:spMkLst>
        </pc:spChg>
        <pc:picChg chg="add del mod">
          <ac:chgData name="Rory Hearne" userId="56b0a575-e122-4000-ac6f-ebbbaee5b0c4" providerId="ADAL" clId="{67CCB5D4-F023-40AA-907F-8B74A8DA5EC1}" dt="2023-04-20T09:19:31.034" v="6696" actId="478"/>
          <ac:picMkLst>
            <pc:docMk/>
            <pc:sldMk cId="576251785" sldId="293"/>
            <ac:picMk id="4" creationId="{D50DDF15-4D7E-43C8-4957-408BBB8E9553}"/>
          </ac:picMkLst>
        </pc:picChg>
        <pc:picChg chg="add mod">
          <ac:chgData name="Rory Hearne" userId="56b0a575-e122-4000-ac6f-ebbbaee5b0c4" providerId="ADAL" clId="{67CCB5D4-F023-40AA-907F-8B74A8DA5EC1}" dt="2023-04-20T09:20:09.360" v="6701" actId="1076"/>
          <ac:picMkLst>
            <pc:docMk/>
            <pc:sldMk cId="576251785" sldId="293"/>
            <ac:picMk id="5" creationId="{578D648F-2FA3-45AE-0B6A-18A171498C9D}"/>
          </ac:picMkLst>
        </pc:picChg>
        <pc:picChg chg="add mod">
          <ac:chgData name="Rory Hearne" userId="56b0a575-e122-4000-ac6f-ebbbaee5b0c4" providerId="ADAL" clId="{67CCB5D4-F023-40AA-907F-8B74A8DA5EC1}" dt="2023-04-20T09:20:06.314" v="6699" actId="1076"/>
          <ac:picMkLst>
            <pc:docMk/>
            <pc:sldMk cId="576251785" sldId="293"/>
            <ac:picMk id="7" creationId="{A959A97A-6819-B3F4-E5F7-821A5B8C8295}"/>
          </ac:picMkLst>
        </pc:picChg>
      </pc:sldChg>
      <pc:sldChg chg="modSp new del mod ord">
        <pc:chgData name="Rory Hearne" userId="56b0a575-e122-4000-ac6f-ebbbaee5b0c4" providerId="ADAL" clId="{67CCB5D4-F023-40AA-907F-8B74A8DA5EC1}" dt="2023-04-20T09:54:09.390" v="7426" actId="47"/>
        <pc:sldMkLst>
          <pc:docMk/>
          <pc:sldMk cId="3987850323" sldId="294"/>
        </pc:sldMkLst>
        <pc:spChg chg="mod">
          <ac:chgData name="Rory Hearne" userId="56b0a575-e122-4000-ac6f-ebbbaee5b0c4" providerId="ADAL" clId="{67CCB5D4-F023-40AA-907F-8B74A8DA5EC1}" dt="2023-04-20T09:30:47.772" v="6820"/>
          <ac:spMkLst>
            <pc:docMk/>
            <pc:sldMk cId="3987850323" sldId="294"/>
            <ac:spMk id="2" creationId="{FEF0E168-EEF8-6183-C4CB-AA541E66203C}"/>
          </ac:spMkLst>
        </pc:spChg>
        <pc:spChg chg="mod">
          <ac:chgData name="Rory Hearne" userId="56b0a575-e122-4000-ac6f-ebbbaee5b0c4" providerId="ADAL" clId="{67CCB5D4-F023-40AA-907F-8B74A8DA5EC1}" dt="2023-04-19T19:51:03.250" v="1661" actId="14100"/>
          <ac:spMkLst>
            <pc:docMk/>
            <pc:sldMk cId="3987850323" sldId="294"/>
            <ac:spMk id="3" creationId="{2CDBAEBE-6637-8B04-6896-52E31AB0164C}"/>
          </ac:spMkLst>
        </pc:spChg>
      </pc:sldChg>
      <pc:sldChg chg="addSp delSp modSp new del mod">
        <pc:chgData name="Rory Hearne" userId="56b0a575-e122-4000-ac6f-ebbbaee5b0c4" providerId="ADAL" clId="{67CCB5D4-F023-40AA-907F-8B74A8DA5EC1}" dt="2023-04-20T09:30:37.886" v="6818" actId="47"/>
        <pc:sldMkLst>
          <pc:docMk/>
          <pc:sldMk cId="3530791002" sldId="295"/>
        </pc:sldMkLst>
        <pc:spChg chg="mod">
          <ac:chgData name="Rory Hearne" userId="56b0a575-e122-4000-ac6f-ebbbaee5b0c4" providerId="ADAL" clId="{67CCB5D4-F023-40AA-907F-8B74A8DA5EC1}" dt="2023-04-20T09:29:35.229" v="6793" actId="27636"/>
          <ac:spMkLst>
            <pc:docMk/>
            <pc:sldMk cId="3530791002" sldId="295"/>
            <ac:spMk id="2" creationId="{7A1306F8-FF6B-3BE0-6A6D-B6620F746D61}"/>
          </ac:spMkLst>
        </pc:spChg>
        <pc:spChg chg="del mod">
          <ac:chgData name="Rory Hearne" userId="56b0a575-e122-4000-ac6f-ebbbaee5b0c4" providerId="ADAL" clId="{67CCB5D4-F023-40AA-907F-8B74A8DA5EC1}" dt="2023-04-20T09:29:51.905" v="6803" actId="478"/>
          <ac:spMkLst>
            <pc:docMk/>
            <pc:sldMk cId="3530791002" sldId="295"/>
            <ac:spMk id="3" creationId="{6DFA6A4E-2E9E-9F5D-434E-1982505E7EE5}"/>
          </ac:spMkLst>
        </pc:spChg>
        <pc:picChg chg="add mod">
          <ac:chgData name="Rory Hearne" userId="56b0a575-e122-4000-ac6f-ebbbaee5b0c4" providerId="ADAL" clId="{67CCB5D4-F023-40AA-907F-8B74A8DA5EC1}" dt="2023-04-20T09:29:42.541" v="6798" actId="1076"/>
          <ac:picMkLst>
            <pc:docMk/>
            <pc:sldMk cId="3530791002" sldId="295"/>
            <ac:picMk id="5" creationId="{C92A3C77-053E-9AA7-0F7B-97C657D6E122}"/>
          </ac:picMkLst>
        </pc:picChg>
        <pc:picChg chg="add mod">
          <ac:chgData name="Rory Hearne" userId="56b0a575-e122-4000-ac6f-ebbbaee5b0c4" providerId="ADAL" clId="{67CCB5D4-F023-40AA-907F-8B74A8DA5EC1}" dt="2023-04-20T09:29:46.618" v="6801" actId="1076"/>
          <ac:picMkLst>
            <pc:docMk/>
            <pc:sldMk cId="3530791002" sldId="295"/>
            <ac:picMk id="7" creationId="{229A5906-809B-B8CB-57FD-052A235C5A28}"/>
          </ac:picMkLst>
        </pc:picChg>
      </pc:sldChg>
      <pc:sldChg chg="modSp add mod">
        <pc:chgData name="Rory Hearne" userId="56b0a575-e122-4000-ac6f-ebbbaee5b0c4" providerId="ADAL" clId="{67CCB5D4-F023-40AA-907F-8B74A8DA5EC1}" dt="2023-04-20T09:31:44.292" v="6857" actId="27636"/>
        <pc:sldMkLst>
          <pc:docMk/>
          <pc:sldMk cId="3947424263" sldId="295"/>
        </pc:sldMkLst>
        <pc:spChg chg="mod">
          <ac:chgData name="Rory Hearne" userId="56b0a575-e122-4000-ac6f-ebbbaee5b0c4" providerId="ADAL" clId="{67CCB5D4-F023-40AA-907F-8B74A8DA5EC1}" dt="2023-04-20T09:31:44.292" v="6857" actId="27636"/>
          <ac:spMkLst>
            <pc:docMk/>
            <pc:sldMk cId="3947424263" sldId="295"/>
            <ac:spMk id="2" creationId="{7A1306F8-FF6B-3BE0-6A6D-B6620F746D61}"/>
          </ac:spMkLst>
        </pc:spChg>
      </pc:sldChg>
      <pc:sldChg chg="modSp new del mod">
        <pc:chgData name="Rory Hearne" userId="56b0a575-e122-4000-ac6f-ebbbaee5b0c4" providerId="ADAL" clId="{67CCB5D4-F023-40AA-907F-8B74A8DA5EC1}" dt="2023-04-20T08:53:06.720" v="6244" actId="47"/>
        <pc:sldMkLst>
          <pc:docMk/>
          <pc:sldMk cId="933823799" sldId="296"/>
        </pc:sldMkLst>
        <pc:spChg chg="mod">
          <ac:chgData name="Rory Hearne" userId="56b0a575-e122-4000-ac6f-ebbbaee5b0c4" providerId="ADAL" clId="{67CCB5D4-F023-40AA-907F-8B74A8DA5EC1}" dt="2023-04-19T19:52:31.540" v="1817" actId="20577"/>
          <ac:spMkLst>
            <pc:docMk/>
            <pc:sldMk cId="933823799" sldId="296"/>
            <ac:spMk id="2" creationId="{0D9AD3A4-83A7-0B01-A25D-75787CF5CE6F}"/>
          </ac:spMkLst>
        </pc:spChg>
      </pc:sldChg>
      <pc:sldChg chg="addSp delSp modSp add del mod setBg delDesignElem">
        <pc:chgData name="Rory Hearne" userId="56b0a575-e122-4000-ac6f-ebbbaee5b0c4" providerId="ADAL" clId="{67CCB5D4-F023-40AA-907F-8B74A8DA5EC1}" dt="2023-04-20T09:46:34.278" v="7241" actId="47"/>
        <pc:sldMkLst>
          <pc:docMk/>
          <pc:sldMk cId="3962346270" sldId="297"/>
        </pc:sldMkLst>
        <pc:spChg chg="mod">
          <ac:chgData name="Rory Hearne" userId="56b0a575-e122-4000-ac6f-ebbbaee5b0c4" providerId="ADAL" clId="{67CCB5D4-F023-40AA-907F-8B74A8DA5EC1}" dt="2023-04-20T09:30:48.359" v="6847" actId="27636"/>
          <ac:spMkLst>
            <pc:docMk/>
            <pc:sldMk cId="3962346270" sldId="297"/>
            <ac:spMk id="2" creationId="{C59F9682-939B-EECD-37DB-967B0FABC5D3}"/>
          </ac:spMkLst>
        </pc:spChg>
        <pc:spChg chg="del mod">
          <ac:chgData name="Rory Hearne" userId="56b0a575-e122-4000-ac6f-ebbbaee5b0c4" providerId="ADAL" clId="{67CCB5D4-F023-40AA-907F-8B74A8DA5EC1}" dt="2023-04-20T09:09:17.420" v="6607" actId="478"/>
          <ac:spMkLst>
            <pc:docMk/>
            <pc:sldMk cId="3962346270" sldId="297"/>
            <ac:spMk id="3" creationId="{26FC237F-C619-1B46-FF32-8186E087EC9E}"/>
          </ac:spMkLst>
        </pc:spChg>
        <pc:spChg chg="add mod">
          <ac:chgData name="Rory Hearne" userId="56b0a575-e122-4000-ac6f-ebbbaee5b0c4" providerId="ADAL" clId="{67CCB5D4-F023-40AA-907F-8B74A8DA5EC1}" dt="2023-04-20T09:30:47.772" v="6820"/>
          <ac:spMkLst>
            <pc:docMk/>
            <pc:sldMk cId="3962346270" sldId="297"/>
            <ac:spMk id="6" creationId="{D01D73C7-CB16-813C-15FA-C47C12FA321F}"/>
          </ac:spMkLst>
        </pc:spChg>
        <pc:spChg chg="del">
          <ac:chgData name="Rory Hearne" userId="56b0a575-e122-4000-ac6f-ebbbaee5b0c4" providerId="ADAL" clId="{67CCB5D4-F023-40AA-907F-8B74A8DA5EC1}" dt="2023-04-19T19:53:55.882" v="1820"/>
          <ac:spMkLst>
            <pc:docMk/>
            <pc:sldMk cId="3962346270" sldId="297"/>
            <ac:spMk id="10" creationId="{2EB492CD-616E-47F8-933B-5E2D952A0593}"/>
          </ac:spMkLst>
        </pc:spChg>
        <pc:spChg chg="del">
          <ac:chgData name="Rory Hearne" userId="56b0a575-e122-4000-ac6f-ebbbaee5b0c4" providerId="ADAL" clId="{67CCB5D4-F023-40AA-907F-8B74A8DA5EC1}" dt="2023-04-19T19:53:55.882" v="1820"/>
          <ac:spMkLst>
            <pc:docMk/>
            <pc:sldMk cId="3962346270" sldId="297"/>
            <ac:spMk id="12" creationId="{59383CF9-23B5-4335-9B21-1791C4CF1C75}"/>
          </ac:spMkLst>
        </pc:spChg>
        <pc:spChg chg="del">
          <ac:chgData name="Rory Hearne" userId="56b0a575-e122-4000-ac6f-ebbbaee5b0c4" providerId="ADAL" clId="{67CCB5D4-F023-40AA-907F-8B74A8DA5EC1}" dt="2023-04-19T19:53:55.882" v="1820"/>
          <ac:spMkLst>
            <pc:docMk/>
            <pc:sldMk cId="3962346270" sldId="297"/>
            <ac:spMk id="14" creationId="{0007FE00-9498-4706-B255-6437B0252C02}"/>
          </ac:spMkLst>
        </pc:spChg>
        <pc:picChg chg="del">
          <ac:chgData name="Rory Hearne" userId="56b0a575-e122-4000-ac6f-ebbbaee5b0c4" providerId="ADAL" clId="{67CCB5D4-F023-40AA-907F-8B74A8DA5EC1}" dt="2023-04-20T09:12:35.248" v="6681" actId="478"/>
          <ac:picMkLst>
            <pc:docMk/>
            <pc:sldMk cId="3962346270" sldId="297"/>
            <ac:picMk id="5" creationId="{065A7910-EF5C-4903-498A-3AFBD2AD7FCB}"/>
          </ac:picMkLst>
        </pc:picChg>
      </pc:sldChg>
      <pc:sldChg chg="addSp modSp new del mod">
        <pc:chgData name="Rory Hearne" userId="56b0a575-e122-4000-ac6f-ebbbaee5b0c4" providerId="ADAL" clId="{67CCB5D4-F023-40AA-907F-8B74A8DA5EC1}" dt="2023-04-28T12:32:08.462" v="8304" actId="47"/>
        <pc:sldMkLst>
          <pc:docMk/>
          <pc:sldMk cId="3240542121" sldId="298"/>
        </pc:sldMkLst>
        <pc:spChg chg="mod">
          <ac:chgData name="Rory Hearne" userId="56b0a575-e122-4000-ac6f-ebbbaee5b0c4" providerId="ADAL" clId="{67CCB5D4-F023-40AA-907F-8B74A8DA5EC1}" dt="2023-04-20T09:30:47.772" v="6820"/>
          <ac:spMkLst>
            <pc:docMk/>
            <pc:sldMk cId="3240542121" sldId="298"/>
            <ac:spMk id="2" creationId="{E20A015B-D9A7-BBF1-DEF5-A837BAAD5190}"/>
          </ac:spMkLst>
        </pc:spChg>
        <pc:spChg chg="mod">
          <ac:chgData name="Rory Hearne" userId="56b0a575-e122-4000-ac6f-ebbbaee5b0c4" providerId="ADAL" clId="{67CCB5D4-F023-40AA-907F-8B74A8DA5EC1}" dt="2023-04-20T09:30:47.772" v="6820"/>
          <ac:spMkLst>
            <pc:docMk/>
            <pc:sldMk cId="3240542121" sldId="298"/>
            <ac:spMk id="3" creationId="{482B7140-1756-1975-7324-5A8CD9B19B68}"/>
          </ac:spMkLst>
        </pc:spChg>
        <pc:picChg chg="add mod modCrop">
          <ac:chgData name="Rory Hearne" userId="56b0a575-e122-4000-ac6f-ebbbaee5b0c4" providerId="ADAL" clId="{67CCB5D4-F023-40AA-907F-8B74A8DA5EC1}" dt="2023-04-20T09:51:49.260" v="7413" actId="1076"/>
          <ac:picMkLst>
            <pc:docMk/>
            <pc:sldMk cId="3240542121" sldId="298"/>
            <ac:picMk id="4" creationId="{4738AD6A-01F9-D9D9-4E95-24FED152FFB4}"/>
          </ac:picMkLst>
        </pc:picChg>
        <pc:picChg chg="add mod">
          <ac:chgData name="Rory Hearne" userId="56b0a575-e122-4000-ac6f-ebbbaee5b0c4" providerId="ADAL" clId="{67CCB5D4-F023-40AA-907F-8B74A8DA5EC1}" dt="2023-04-20T09:51:47.905" v="7412" actId="1076"/>
          <ac:picMkLst>
            <pc:docMk/>
            <pc:sldMk cId="3240542121" sldId="298"/>
            <ac:picMk id="6" creationId="{9EBAC350-2CE1-1298-1312-34C7BE5A2C98}"/>
          </ac:picMkLst>
        </pc:picChg>
      </pc:sldChg>
      <pc:sldChg chg="addSp modSp new mod">
        <pc:chgData name="Rory Hearne" userId="56b0a575-e122-4000-ac6f-ebbbaee5b0c4" providerId="ADAL" clId="{67CCB5D4-F023-40AA-907F-8B74A8DA5EC1}" dt="2023-04-20T09:54:02.975" v="7425" actId="1076"/>
        <pc:sldMkLst>
          <pc:docMk/>
          <pc:sldMk cId="3647328097" sldId="299"/>
        </pc:sldMkLst>
        <pc:spChg chg="mod">
          <ac:chgData name="Rory Hearne" userId="56b0a575-e122-4000-ac6f-ebbbaee5b0c4" providerId="ADAL" clId="{67CCB5D4-F023-40AA-907F-8B74A8DA5EC1}" dt="2023-04-20T09:30:47.772" v="6820"/>
          <ac:spMkLst>
            <pc:docMk/>
            <pc:sldMk cId="3647328097" sldId="299"/>
            <ac:spMk id="2" creationId="{CE555B92-1434-B46E-0EFF-1DD396AEF9AC}"/>
          </ac:spMkLst>
        </pc:spChg>
        <pc:spChg chg="mod">
          <ac:chgData name="Rory Hearne" userId="56b0a575-e122-4000-ac6f-ebbbaee5b0c4" providerId="ADAL" clId="{67CCB5D4-F023-40AA-907F-8B74A8DA5EC1}" dt="2023-04-20T09:30:47.772" v="6820"/>
          <ac:spMkLst>
            <pc:docMk/>
            <pc:sldMk cId="3647328097" sldId="299"/>
            <ac:spMk id="3" creationId="{6CB4CEDC-E7ED-5BA6-5917-E543866F20FB}"/>
          </ac:spMkLst>
        </pc:spChg>
        <pc:picChg chg="add mod modCrop">
          <ac:chgData name="Rory Hearne" userId="56b0a575-e122-4000-ac6f-ebbbaee5b0c4" providerId="ADAL" clId="{67CCB5D4-F023-40AA-907F-8B74A8DA5EC1}" dt="2023-04-20T09:53:29.189" v="7421" actId="732"/>
          <ac:picMkLst>
            <pc:docMk/>
            <pc:sldMk cId="3647328097" sldId="299"/>
            <ac:picMk id="5" creationId="{E95E8C52-1E56-D95D-F1C8-566EC003CB3D}"/>
          </ac:picMkLst>
        </pc:picChg>
        <pc:picChg chg="add mod">
          <ac:chgData name="Rory Hearne" userId="56b0a575-e122-4000-ac6f-ebbbaee5b0c4" providerId="ADAL" clId="{67CCB5D4-F023-40AA-907F-8B74A8DA5EC1}" dt="2023-04-20T09:54:02.975" v="7425" actId="1076"/>
          <ac:picMkLst>
            <pc:docMk/>
            <pc:sldMk cId="3647328097" sldId="299"/>
            <ac:picMk id="7" creationId="{43CD77F5-A6B2-F66C-7ECB-329FE5B30563}"/>
          </ac:picMkLst>
        </pc:picChg>
      </pc:sldChg>
      <pc:sldChg chg="modSp new del mod">
        <pc:chgData name="Rory Hearne" userId="56b0a575-e122-4000-ac6f-ebbbaee5b0c4" providerId="ADAL" clId="{67CCB5D4-F023-40AA-907F-8B74A8DA5EC1}" dt="2023-04-20T08:46:47.431" v="6105" actId="47"/>
        <pc:sldMkLst>
          <pc:docMk/>
          <pc:sldMk cId="3217596023" sldId="300"/>
        </pc:sldMkLst>
        <pc:spChg chg="mod">
          <ac:chgData name="Rory Hearne" userId="56b0a575-e122-4000-ac6f-ebbbaee5b0c4" providerId="ADAL" clId="{67CCB5D4-F023-40AA-907F-8B74A8DA5EC1}" dt="2023-04-19T22:06:01.362" v="4079" actId="20577"/>
          <ac:spMkLst>
            <pc:docMk/>
            <pc:sldMk cId="3217596023" sldId="300"/>
            <ac:spMk id="3" creationId="{21AD9900-1E27-1BCD-6669-8CA0F1A91253}"/>
          </ac:spMkLst>
        </pc:spChg>
      </pc:sldChg>
      <pc:sldChg chg="modSp new del mod">
        <pc:chgData name="Rory Hearne" userId="56b0a575-e122-4000-ac6f-ebbbaee5b0c4" providerId="ADAL" clId="{67CCB5D4-F023-40AA-907F-8B74A8DA5EC1}" dt="2023-04-20T10:03:40.167" v="7659" actId="47"/>
        <pc:sldMkLst>
          <pc:docMk/>
          <pc:sldMk cId="615342797" sldId="301"/>
        </pc:sldMkLst>
        <pc:spChg chg="mod">
          <ac:chgData name="Rory Hearne" userId="56b0a575-e122-4000-ac6f-ebbbaee5b0c4" providerId="ADAL" clId="{67CCB5D4-F023-40AA-907F-8B74A8DA5EC1}" dt="2023-04-20T09:30:47.772" v="6820"/>
          <ac:spMkLst>
            <pc:docMk/>
            <pc:sldMk cId="615342797" sldId="301"/>
            <ac:spMk id="2" creationId="{754E2A36-A2CD-F5F2-285A-344BDB6EBB1C}"/>
          </ac:spMkLst>
        </pc:spChg>
        <pc:spChg chg="mod">
          <ac:chgData name="Rory Hearne" userId="56b0a575-e122-4000-ac6f-ebbbaee5b0c4" providerId="ADAL" clId="{67CCB5D4-F023-40AA-907F-8B74A8DA5EC1}" dt="2023-04-20T09:30:47.772" v="6820"/>
          <ac:spMkLst>
            <pc:docMk/>
            <pc:sldMk cId="615342797" sldId="301"/>
            <ac:spMk id="3" creationId="{24F67F5D-30CE-C94C-6284-BD079F074DC9}"/>
          </ac:spMkLst>
        </pc:spChg>
      </pc:sldChg>
      <pc:sldChg chg="addSp delSp modSp new del mod">
        <pc:chgData name="Rory Hearne" userId="56b0a575-e122-4000-ac6f-ebbbaee5b0c4" providerId="ADAL" clId="{67CCB5D4-F023-40AA-907F-8B74A8DA5EC1}" dt="2023-04-20T10:02:08.289" v="7628" actId="47"/>
        <pc:sldMkLst>
          <pc:docMk/>
          <pc:sldMk cId="4059594472" sldId="302"/>
        </pc:sldMkLst>
        <pc:spChg chg="mod">
          <ac:chgData name="Rory Hearne" userId="56b0a575-e122-4000-ac6f-ebbbaee5b0c4" providerId="ADAL" clId="{67CCB5D4-F023-40AA-907F-8B74A8DA5EC1}" dt="2023-04-20T09:30:47.772" v="6820"/>
          <ac:spMkLst>
            <pc:docMk/>
            <pc:sldMk cId="4059594472" sldId="302"/>
            <ac:spMk id="2" creationId="{F6B18DED-B552-609B-6495-50F5F88F120C}"/>
          </ac:spMkLst>
        </pc:spChg>
        <pc:spChg chg="mod">
          <ac:chgData name="Rory Hearne" userId="56b0a575-e122-4000-ac6f-ebbbaee5b0c4" providerId="ADAL" clId="{67CCB5D4-F023-40AA-907F-8B74A8DA5EC1}" dt="2023-04-20T09:30:47.772" v="6820"/>
          <ac:spMkLst>
            <pc:docMk/>
            <pc:sldMk cId="4059594472" sldId="302"/>
            <ac:spMk id="3" creationId="{FDCCD851-F6ED-1A71-0D85-A96ECDFCBF9B}"/>
          </ac:spMkLst>
        </pc:spChg>
        <pc:picChg chg="add del">
          <ac:chgData name="Rory Hearne" userId="56b0a575-e122-4000-ac6f-ebbbaee5b0c4" providerId="ADAL" clId="{67CCB5D4-F023-40AA-907F-8B74A8DA5EC1}" dt="2023-04-19T21:24:09.248" v="3365" actId="22"/>
          <ac:picMkLst>
            <pc:docMk/>
            <pc:sldMk cId="4059594472" sldId="302"/>
            <ac:picMk id="5" creationId="{BB355B6A-4AC7-B086-4D34-6FDBBCF0793B}"/>
          </ac:picMkLst>
        </pc:picChg>
      </pc:sldChg>
      <pc:sldChg chg="delSp modSp add del mod setBg delDesignElem">
        <pc:chgData name="Rory Hearne" userId="56b0a575-e122-4000-ac6f-ebbbaee5b0c4" providerId="ADAL" clId="{67CCB5D4-F023-40AA-907F-8B74A8DA5EC1}" dt="2023-04-28T12:30:41.405" v="8273" actId="47"/>
        <pc:sldMkLst>
          <pc:docMk/>
          <pc:sldMk cId="3837966388" sldId="303"/>
        </pc:sldMkLst>
        <pc:spChg chg="mod">
          <ac:chgData name="Rory Hearne" userId="56b0a575-e122-4000-ac6f-ebbbaee5b0c4" providerId="ADAL" clId="{67CCB5D4-F023-40AA-907F-8B74A8DA5EC1}" dt="2023-04-20T09:30:47.772" v="6820"/>
          <ac:spMkLst>
            <pc:docMk/>
            <pc:sldMk cId="3837966388" sldId="303"/>
            <ac:spMk id="2" creationId="{1990331D-7C8C-1518-53A6-1DAF1411C3C7}"/>
          </ac:spMkLst>
        </pc:spChg>
        <pc:spChg chg="mod">
          <ac:chgData name="Rory Hearne" userId="56b0a575-e122-4000-ac6f-ebbbaee5b0c4" providerId="ADAL" clId="{67CCB5D4-F023-40AA-907F-8B74A8DA5EC1}" dt="2023-04-20T09:30:47.772" v="6820"/>
          <ac:spMkLst>
            <pc:docMk/>
            <pc:sldMk cId="3837966388" sldId="303"/>
            <ac:spMk id="3" creationId="{00606C7F-4B98-2078-8DDB-EC96ED9B6B39}"/>
          </ac:spMkLst>
        </pc:spChg>
        <pc:spChg chg="del">
          <ac:chgData name="Rory Hearne" userId="56b0a575-e122-4000-ac6f-ebbbaee5b0c4" providerId="ADAL" clId="{67CCB5D4-F023-40AA-907F-8B74A8DA5EC1}" dt="2023-04-19T20:01:22.362" v="2050"/>
          <ac:spMkLst>
            <pc:docMk/>
            <pc:sldMk cId="3837966388" sldId="303"/>
            <ac:spMk id="8" creationId="{1BB867FF-FC45-48F7-8104-F89BE54909F1}"/>
          </ac:spMkLst>
        </pc:spChg>
        <pc:spChg chg="del">
          <ac:chgData name="Rory Hearne" userId="56b0a575-e122-4000-ac6f-ebbbaee5b0c4" providerId="ADAL" clId="{67CCB5D4-F023-40AA-907F-8B74A8DA5EC1}" dt="2023-04-19T20:01:22.362" v="2050"/>
          <ac:spMkLst>
            <pc:docMk/>
            <pc:sldMk cId="3837966388" sldId="303"/>
            <ac:spMk id="10" creationId="{8BB56887-D0D5-4F0C-9E19-7247EB83C8B7}"/>
          </ac:spMkLst>
        </pc:spChg>
        <pc:spChg chg="del">
          <ac:chgData name="Rory Hearne" userId="56b0a575-e122-4000-ac6f-ebbbaee5b0c4" providerId="ADAL" clId="{67CCB5D4-F023-40AA-907F-8B74A8DA5EC1}" dt="2023-04-19T20:01:22.362" v="2050"/>
          <ac:spMkLst>
            <pc:docMk/>
            <pc:sldMk cId="3837966388" sldId="303"/>
            <ac:spMk id="12" creationId="{081E4A58-353D-44AE-B2FC-2A74E2E400F7}"/>
          </ac:spMkLst>
        </pc:spChg>
      </pc:sldChg>
      <pc:sldChg chg="addSp delSp modSp add del mod setBg delDesignElem">
        <pc:chgData name="Rory Hearne" userId="56b0a575-e122-4000-ac6f-ebbbaee5b0c4" providerId="ADAL" clId="{67CCB5D4-F023-40AA-907F-8B74A8DA5EC1}" dt="2023-04-20T08:56:27.863" v="6296" actId="47"/>
        <pc:sldMkLst>
          <pc:docMk/>
          <pc:sldMk cId="1521529376" sldId="304"/>
        </pc:sldMkLst>
        <pc:spChg chg="mod">
          <ac:chgData name="Rory Hearne" userId="56b0a575-e122-4000-ac6f-ebbbaee5b0c4" providerId="ADAL" clId="{67CCB5D4-F023-40AA-907F-8B74A8DA5EC1}" dt="2023-04-20T08:55:37.999" v="6290" actId="27636"/>
          <ac:spMkLst>
            <pc:docMk/>
            <pc:sldMk cId="1521529376" sldId="304"/>
            <ac:spMk id="3" creationId="{35D1E861-9892-07CC-492F-9B11D31E085F}"/>
          </ac:spMkLst>
        </pc:spChg>
        <pc:spChg chg="del">
          <ac:chgData name="Rory Hearne" userId="56b0a575-e122-4000-ac6f-ebbbaee5b0c4" providerId="ADAL" clId="{67CCB5D4-F023-40AA-907F-8B74A8DA5EC1}" dt="2023-04-19T20:01:22.362" v="2050"/>
          <ac:spMkLst>
            <pc:docMk/>
            <pc:sldMk cId="1521529376" sldId="304"/>
            <ac:spMk id="14" creationId="{907EF6B7-1338-4443-8C46-6A318D952DFD}"/>
          </ac:spMkLst>
        </pc:spChg>
        <pc:spChg chg="del">
          <ac:chgData name="Rory Hearne" userId="56b0a575-e122-4000-ac6f-ebbbaee5b0c4" providerId="ADAL" clId="{67CCB5D4-F023-40AA-907F-8B74A8DA5EC1}" dt="2023-04-19T20:01:22.362" v="2050"/>
          <ac:spMkLst>
            <pc:docMk/>
            <pc:sldMk cId="1521529376" sldId="304"/>
            <ac:spMk id="15" creationId="{DAAE4CDD-124C-4DCF-9584-B6033B545DD5}"/>
          </ac:spMkLst>
        </pc:spChg>
        <pc:spChg chg="del">
          <ac:chgData name="Rory Hearne" userId="56b0a575-e122-4000-ac6f-ebbbaee5b0c4" providerId="ADAL" clId="{67CCB5D4-F023-40AA-907F-8B74A8DA5EC1}" dt="2023-04-19T20:01:22.362" v="2050"/>
          <ac:spMkLst>
            <pc:docMk/>
            <pc:sldMk cId="1521529376" sldId="304"/>
            <ac:spMk id="16" creationId="{081E4A58-353D-44AE-B2FC-2A74E2E400F7}"/>
          </ac:spMkLst>
        </pc:spChg>
        <pc:picChg chg="add mod">
          <ac:chgData name="Rory Hearne" userId="56b0a575-e122-4000-ac6f-ebbbaee5b0c4" providerId="ADAL" clId="{67CCB5D4-F023-40AA-907F-8B74A8DA5EC1}" dt="2023-04-20T08:53:45.125" v="6265" actId="14100"/>
          <ac:picMkLst>
            <pc:docMk/>
            <pc:sldMk cId="1521529376" sldId="304"/>
            <ac:picMk id="4" creationId="{C98ADE86-7E4D-EB86-D089-0DCDA804C856}"/>
          </ac:picMkLst>
        </pc:picChg>
      </pc:sldChg>
      <pc:sldChg chg="modSp add del mod">
        <pc:chgData name="Rory Hearne" userId="56b0a575-e122-4000-ac6f-ebbbaee5b0c4" providerId="ADAL" clId="{67CCB5D4-F023-40AA-907F-8B74A8DA5EC1}" dt="2023-04-28T12:31:19.364" v="8283" actId="47"/>
        <pc:sldMkLst>
          <pc:docMk/>
          <pc:sldMk cId="4035686763" sldId="304"/>
        </pc:sldMkLst>
        <pc:spChg chg="mod">
          <ac:chgData name="Rory Hearne" userId="56b0a575-e122-4000-ac6f-ebbbaee5b0c4" providerId="ADAL" clId="{67CCB5D4-F023-40AA-907F-8B74A8DA5EC1}" dt="2023-04-20T09:30:48.287" v="6838" actId="27636"/>
          <ac:spMkLst>
            <pc:docMk/>
            <pc:sldMk cId="4035686763" sldId="304"/>
            <ac:spMk id="2" creationId="{4B9EE206-76D0-70DC-39C3-189D7718F595}"/>
          </ac:spMkLst>
        </pc:spChg>
        <pc:spChg chg="mod">
          <ac:chgData name="Rory Hearne" userId="56b0a575-e122-4000-ac6f-ebbbaee5b0c4" providerId="ADAL" clId="{67CCB5D4-F023-40AA-907F-8B74A8DA5EC1}" dt="2023-04-20T09:30:48.287" v="6837" actId="27636"/>
          <ac:spMkLst>
            <pc:docMk/>
            <pc:sldMk cId="4035686763" sldId="304"/>
            <ac:spMk id="3" creationId="{35D1E861-9892-07CC-492F-9B11D31E085F}"/>
          </ac:spMkLst>
        </pc:spChg>
      </pc:sldChg>
      <pc:sldChg chg="addSp delSp modSp add del mod setBg delDesignElem">
        <pc:chgData name="Rory Hearne" userId="56b0a575-e122-4000-ac6f-ebbbaee5b0c4" providerId="ADAL" clId="{67CCB5D4-F023-40AA-907F-8B74A8DA5EC1}" dt="2023-04-28T12:30:29.341" v="8269" actId="47"/>
        <pc:sldMkLst>
          <pc:docMk/>
          <pc:sldMk cId="2779505178" sldId="305"/>
        </pc:sldMkLst>
        <pc:spChg chg="mod">
          <ac:chgData name="Rory Hearne" userId="56b0a575-e122-4000-ac6f-ebbbaee5b0c4" providerId="ADAL" clId="{67CCB5D4-F023-40AA-907F-8B74A8DA5EC1}" dt="2023-04-20T09:41:53.765" v="7172" actId="1076"/>
          <ac:spMkLst>
            <pc:docMk/>
            <pc:sldMk cId="2779505178" sldId="305"/>
            <ac:spMk id="2" creationId="{F82BD892-C2CF-EFD4-51F4-E762828A7D14}"/>
          </ac:spMkLst>
        </pc:spChg>
        <pc:spChg chg="mod">
          <ac:chgData name="Rory Hearne" userId="56b0a575-e122-4000-ac6f-ebbbaee5b0c4" providerId="ADAL" clId="{67CCB5D4-F023-40AA-907F-8B74A8DA5EC1}" dt="2023-04-20T09:30:48.169" v="6830" actId="27636"/>
          <ac:spMkLst>
            <pc:docMk/>
            <pc:sldMk cId="2779505178" sldId="305"/>
            <ac:spMk id="3" creationId="{706DB26B-0E80-90A9-E120-8B27CDFDD88E}"/>
          </ac:spMkLst>
        </pc:spChg>
        <pc:spChg chg="add del">
          <ac:chgData name="Rory Hearne" userId="56b0a575-e122-4000-ac6f-ebbbaee5b0c4" providerId="ADAL" clId="{67CCB5D4-F023-40AA-907F-8B74A8DA5EC1}" dt="2023-04-20T09:11:28.477" v="6635"/>
          <ac:spMkLst>
            <pc:docMk/>
            <pc:sldMk cId="2779505178" sldId="305"/>
            <ac:spMk id="5" creationId="{907EF6B7-1338-4443-8C46-6A318D952DFD}"/>
          </ac:spMkLst>
        </pc:spChg>
        <pc:spChg chg="add del">
          <ac:chgData name="Rory Hearne" userId="56b0a575-e122-4000-ac6f-ebbbaee5b0c4" providerId="ADAL" clId="{67CCB5D4-F023-40AA-907F-8B74A8DA5EC1}" dt="2023-04-20T09:11:28.477" v="6635"/>
          <ac:spMkLst>
            <pc:docMk/>
            <pc:sldMk cId="2779505178" sldId="305"/>
            <ac:spMk id="6" creationId="{DAAE4CDD-124C-4DCF-9584-B6033B545DD5}"/>
          </ac:spMkLst>
        </pc:spChg>
        <pc:spChg chg="add del">
          <ac:chgData name="Rory Hearne" userId="56b0a575-e122-4000-ac6f-ebbbaee5b0c4" providerId="ADAL" clId="{67CCB5D4-F023-40AA-907F-8B74A8DA5EC1}" dt="2023-04-20T09:11:28.477" v="6635"/>
          <ac:spMkLst>
            <pc:docMk/>
            <pc:sldMk cId="2779505178" sldId="305"/>
            <ac:spMk id="7" creationId="{081E4A58-353D-44AE-B2FC-2A74E2E400F7}"/>
          </ac:spMkLst>
        </pc:spChg>
        <pc:spChg chg="del">
          <ac:chgData name="Rory Hearne" userId="56b0a575-e122-4000-ac6f-ebbbaee5b0c4" providerId="ADAL" clId="{67CCB5D4-F023-40AA-907F-8B74A8DA5EC1}" dt="2023-04-19T20:04:54.566" v="2375"/>
          <ac:spMkLst>
            <pc:docMk/>
            <pc:sldMk cId="2779505178" sldId="305"/>
            <ac:spMk id="8" creationId="{1BB867FF-FC45-48F7-8104-F89BE54909F1}"/>
          </ac:spMkLst>
        </pc:spChg>
        <pc:spChg chg="del">
          <ac:chgData name="Rory Hearne" userId="56b0a575-e122-4000-ac6f-ebbbaee5b0c4" providerId="ADAL" clId="{67CCB5D4-F023-40AA-907F-8B74A8DA5EC1}" dt="2023-04-19T20:04:54.566" v="2375"/>
          <ac:spMkLst>
            <pc:docMk/>
            <pc:sldMk cId="2779505178" sldId="305"/>
            <ac:spMk id="10" creationId="{8BB56887-D0D5-4F0C-9E19-7247EB83C8B7}"/>
          </ac:spMkLst>
        </pc:spChg>
        <pc:spChg chg="del">
          <ac:chgData name="Rory Hearne" userId="56b0a575-e122-4000-ac6f-ebbbaee5b0c4" providerId="ADAL" clId="{67CCB5D4-F023-40AA-907F-8B74A8DA5EC1}" dt="2023-04-19T20:04:54.566" v="2375"/>
          <ac:spMkLst>
            <pc:docMk/>
            <pc:sldMk cId="2779505178" sldId="305"/>
            <ac:spMk id="12" creationId="{081E4A58-353D-44AE-B2FC-2A74E2E400F7}"/>
          </ac:spMkLst>
        </pc:spChg>
      </pc:sldChg>
      <pc:sldChg chg="modSp add del">
        <pc:chgData name="Rory Hearne" userId="56b0a575-e122-4000-ac6f-ebbbaee5b0c4" providerId="ADAL" clId="{67CCB5D4-F023-40AA-907F-8B74A8DA5EC1}" dt="2023-04-28T12:29:45.439" v="8265" actId="47"/>
        <pc:sldMkLst>
          <pc:docMk/>
          <pc:sldMk cId="2914654539" sldId="306"/>
        </pc:sldMkLst>
        <pc:spChg chg="mod">
          <ac:chgData name="Rory Hearne" userId="56b0a575-e122-4000-ac6f-ebbbaee5b0c4" providerId="ADAL" clId="{67CCB5D4-F023-40AA-907F-8B74A8DA5EC1}" dt="2023-04-20T09:30:47.772" v="6820"/>
          <ac:spMkLst>
            <pc:docMk/>
            <pc:sldMk cId="2914654539" sldId="306"/>
            <ac:spMk id="2" creationId="{12616789-EC20-60AC-F48F-4B5373C8D6B0}"/>
          </ac:spMkLst>
        </pc:spChg>
      </pc:sldChg>
      <pc:sldChg chg="modSp new del mod">
        <pc:chgData name="Rory Hearne" userId="56b0a575-e122-4000-ac6f-ebbbaee5b0c4" providerId="ADAL" clId="{67CCB5D4-F023-40AA-907F-8B74A8DA5EC1}" dt="2023-04-20T08:15:55.434" v="4801" actId="47"/>
        <pc:sldMkLst>
          <pc:docMk/>
          <pc:sldMk cId="2106555911" sldId="307"/>
        </pc:sldMkLst>
        <pc:spChg chg="mod">
          <ac:chgData name="Rory Hearne" userId="56b0a575-e122-4000-ac6f-ebbbaee5b0c4" providerId="ADAL" clId="{67CCB5D4-F023-40AA-907F-8B74A8DA5EC1}" dt="2023-04-19T20:07:18.913" v="2692" actId="20577"/>
          <ac:spMkLst>
            <pc:docMk/>
            <pc:sldMk cId="2106555911" sldId="307"/>
            <ac:spMk id="2" creationId="{B07193B4-18E9-4D61-FD4F-7618995348D0}"/>
          </ac:spMkLst>
        </pc:spChg>
      </pc:sldChg>
      <pc:sldChg chg="addSp modSp new del mod">
        <pc:chgData name="Rory Hearne" userId="56b0a575-e122-4000-ac6f-ebbbaee5b0c4" providerId="ADAL" clId="{67CCB5D4-F023-40AA-907F-8B74A8DA5EC1}" dt="2023-04-28T12:32:05.332" v="8302" actId="47"/>
        <pc:sldMkLst>
          <pc:docMk/>
          <pc:sldMk cId="2156216608" sldId="308"/>
        </pc:sldMkLst>
        <pc:spChg chg="mod">
          <ac:chgData name="Rory Hearne" userId="56b0a575-e122-4000-ac6f-ebbbaee5b0c4" providerId="ADAL" clId="{67CCB5D4-F023-40AA-907F-8B74A8DA5EC1}" dt="2023-04-20T09:30:47.772" v="6820"/>
          <ac:spMkLst>
            <pc:docMk/>
            <pc:sldMk cId="2156216608" sldId="308"/>
            <ac:spMk id="2" creationId="{D0E87B50-35A5-7316-4338-56DC9A924EA3}"/>
          </ac:spMkLst>
        </pc:spChg>
        <pc:spChg chg="mod">
          <ac:chgData name="Rory Hearne" userId="56b0a575-e122-4000-ac6f-ebbbaee5b0c4" providerId="ADAL" clId="{67CCB5D4-F023-40AA-907F-8B74A8DA5EC1}" dt="2023-04-20T09:30:48.391" v="6851" actId="27636"/>
          <ac:spMkLst>
            <pc:docMk/>
            <pc:sldMk cId="2156216608" sldId="308"/>
            <ac:spMk id="3" creationId="{0C87F54D-A7E2-6CD6-E05D-6F6FF34939E4}"/>
          </ac:spMkLst>
        </pc:spChg>
        <pc:picChg chg="add mod">
          <ac:chgData name="Rory Hearne" userId="56b0a575-e122-4000-ac6f-ebbbaee5b0c4" providerId="ADAL" clId="{67CCB5D4-F023-40AA-907F-8B74A8DA5EC1}" dt="2023-04-20T09:47:53.954" v="7323" actId="14100"/>
          <ac:picMkLst>
            <pc:docMk/>
            <pc:sldMk cId="2156216608" sldId="308"/>
            <ac:picMk id="4" creationId="{21B3F138-6DD1-31C8-6417-3BA4F55A26F3}"/>
          </ac:picMkLst>
        </pc:picChg>
        <pc:picChg chg="add mod">
          <ac:chgData name="Rory Hearne" userId="56b0a575-e122-4000-ac6f-ebbbaee5b0c4" providerId="ADAL" clId="{67CCB5D4-F023-40AA-907F-8B74A8DA5EC1}" dt="2023-04-20T09:48:01.429" v="7325" actId="14100"/>
          <ac:picMkLst>
            <pc:docMk/>
            <pc:sldMk cId="2156216608" sldId="308"/>
            <ac:picMk id="5" creationId="{6B25DDB3-ED65-BCCD-765A-6C333BDF0F85}"/>
          </ac:picMkLst>
        </pc:picChg>
        <pc:picChg chg="add mod">
          <ac:chgData name="Rory Hearne" userId="56b0a575-e122-4000-ac6f-ebbbaee5b0c4" providerId="ADAL" clId="{67CCB5D4-F023-40AA-907F-8B74A8DA5EC1}" dt="2023-04-20T09:47:48.771" v="7321" actId="1076"/>
          <ac:picMkLst>
            <pc:docMk/>
            <pc:sldMk cId="2156216608" sldId="308"/>
            <ac:picMk id="6" creationId="{05988EAC-27E7-D305-F5B4-5F55D2CFA31B}"/>
          </ac:picMkLst>
        </pc:picChg>
      </pc:sldChg>
      <pc:sldChg chg="delSp modSp add del mod setBg delDesignElem">
        <pc:chgData name="Rory Hearne" userId="56b0a575-e122-4000-ac6f-ebbbaee5b0c4" providerId="ADAL" clId="{67CCB5D4-F023-40AA-907F-8B74A8DA5EC1}" dt="2023-04-28T12:30:37.257" v="8270" actId="47"/>
        <pc:sldMkLst>
          <pc:docMk/>
          <pc:sldMk cId="3450683966" sldId="309"/>
        </pc:sldMkLst>
        <pc:spChg chg="mod">
          <ac:chgData name="Rory Hearne" userId="56b0a575-e122-4000-ac6f-ebbbaee5b0c4" providerId="ADAL" clId="{67CCB5D4-F023-40AA-907F-8B74A8DA5EC1}" dt="2023-04-20T09:30:47.772" v="6820"/>
          <ac:spMkLst>
            <pc:docMk/>
            <pc:sldMk cId="3450683966" sldId="309"/>
            <ac:spMk id="2" creationId="{74C435E1-3794-22C4-6074-B6C2E85A83C7}"/>
          </ac:spMkLst>
        </pc:spChg>
        <pc:spChg chg="mod">
          <ac:chgData name="Rory Hearne" userId="56b0a575-e122-4000-ac6f-ebbbaee5b0c4" providerId="ADAL" clId="{67CCB5D4-F023-40AA-907F-8B74A8DA5EC1}" dt="2023-04-20T09:30:48.169" v="6831" actId="27636"/>
          <ac:spMkLst>
            <pc:docMk/>
            <pc:sldMk cId="3450683966" sldId="309"/>
            <ac:spMk id="3" creationId="{C15F02C7-D1C7-C35A-6059-FDDB917457C7}"/>
          </ac:spMkLst>
        </pc:spChg>
        <pc:spChg chg="del">
          <ac:chgData name="Rory Hearne" userId="56b0a575-e122-4000-ac6f-ebbbaee5b0c4" providerId="ADAL" clId="{67CCB5D4-F023-40AA-907F-8B74A8DA5EC1}" dt="2023-04-19T20:13:44.538" v="2764"/>
          <ac:spMkLst>
            <pc:docMk/>
            <pc:sldMk cId="3450683966" sldId="309"/>
            <ac:spMk id="8" creationId="{1BB867FF-FC45-48F7-8104-F89BE54909F1}"/>
          </ac:spMkLst>
        </pc:spChg>
        <pc:spChg chg="del">
          <ac:chgData name="Rory Hearne" userId="56b0a575-e122-4000-ac6f-ebbbaee5b0c4" providerId="ADAL" clId="{67CCB5D4-F023-40AA-907F-8B74A8DA5EC1}" dt="2023-04-19T20:13:44.538" v="2764"/>
          <ac:spMkLst>
            <pc:docMk/>
            <pc:sldMk cId="3450683966" sldId="309"/>
            <ac:spMk id="10" creationId="{8BB56887-D0D5-4F0C-9E19-7247EB83C8B7}"/>
          </ac:spMkLst>
        </pc:spChg>
        <pc:spChg chg="del">
          <ac:chgData name="Rory Hearne" userId="56b0a575-e122-4000-ac6f-ebbbaee5b0c4" providerId="ADAL" clId="{67CCB5D4-F023-40AA-907F-8B74A8DA5EC1}" dt="2023-04-19T20:13:44.538" v="2764"/>
          <ac:spMkLst>
            <pc:docMk/>
            <pc:sldMk cId="3450683966" sldId="309"/>
            <ac:spMk id="12" creationId="{081E4A58-353D-44AE-B2FC-2A74E2E400F7}"/>
          </ac:spMkLst>
        </pc:spChg>
        <pc:picChg chg="mod">
          <ac:chgData name="Rory Hearne" userId="56b0a575-e122-4000-ac6f-ebbbaee5b0c4" providerId="ADAL" clId="{67CCB5D4-F023-40AA-907F-8B74A8DA5EC1}" dt="2023-04-20T08:48:10.493" v="6134" actId="14100"/>
          <ac:picMkLst>
            <pc:docMk/>
            <pc:sldMk cId="3450683966" sldId="309"/>
            <ac:picMk id="5" creationId="{31A2462F-1972-24D3-1D4F-FCF2B2051CFC}"/>
          </ac:picMkLst>
        </pc:picChg>
      </pc:sldChg>
      <pc:sldChg chg="modSp add del">
        <pc:chgData name="Rory Hearne" userId="56b0a575-e122-4000-ac6f-ebbbaee5b0c4" providerId="ADAL" clId="{67CCB5D4-F023-40AA-907F-8B74A8DA5EC1}" dt="2023-04-28T12:30:38.404" v="8271" actId="47"/>
        <pc:sldMkLst>
          <pc:docMk/>
          <pc:sldMk cId="228236070" sldId="310"/>
        </pc:sldMkLst>
        <pc:spChg chg="mod">
          <ac:chgData name="Rory Hearne" userId="56b0a575-e122-4000-ac6f-ebbbaee5b0c4" providerId="ADAL" clId="{67CCB5D4-F023-40AA-907F-8B74A8DA5EC1}" dt="2023-04-20T09:30:47.772" v="6820"/>
          <ac:spMkLst>
            <pc:docMk/>
            <pc:sldMk cId="228236070" sldId="310"/>
            <ac:spMk id="2" creationId="{58400152-F378-B9EB-F740-1427E7A27263}"/>
          </ac:spMkLst>
        </pc:spChg>
        <pc:spChg chg="mod">
          <ac:chgData name="Rory Hearne" userId="56b0a575-e122-4000-ac6f-ebbbaee5b0c4" providerId="ADAL" clId="{67CCB5D4-F023-40AA-907F-8B74A8DA5EC1}" dt="2023-04-20T09:30:47.772" v="6820"/>
          <ac:spMkLst>
            <pc:docMk/>
            <pc:sldMk cId="228236070" sldId="310"/>
            <ac:spMk id="3" creationId="{641DD677-1BDD-F36A-ECA7-8669AF58AAEE}"/>
          </ac:spMkLst>
        </pc:spChg>
      </pc:sldChg>
      <pc:sldChg chg="modSp add del mod ord">
        <pc:chgData name="Rory Hearne" userId="56b0a575-e122-4000-ac6f-ebbbaee5b0c4" providerId="ADAL" clId="{67CCB5D4-F023-40AA-907F-8B74A8DA5EC1}" dt="2023-04-28T12:30:42.456" v="8274" actId="47"/>
        <pc:sldMkLst>
          <pc:docMk/>
          <pc:sldMk cId="1330476675" sldId="311"/>
        </pc:sldMkLst>
        <pc:spChg chg="mod">
          <ac:chgData name="Rory Hearne" userId="56b0a575-e122-4000-ac6f-ebbbaee5b0c4" providerId="ADAL" clId="{67CCB5D4-F023-40AA-907F-8B74A8DA5EC1}" dt="2023-04-20T09:30:48.186" v="6832" actId="27636"/>
          <ac:spMkLst>
            <pc:docMk/>
            <pc:sldMk cId="1330476675" sldId="311"/>
            <ac:spMk id="3" creationId="{3C527E8A-3B29-4C53-828F-C67BB9C8C347}"/>
          </ac:spMkLst>
        </pc:spChg>
      </pc:sldChg>
      <pc:sldChg chg="delSp modSp add del mod ord setBg delDesignElem">
        <pc:chgData name="Rory Hearne" userId="56b0a575-e122-4000-ac6f-ebbbaee5b0c4" providerId="ADAL" clId="{67CCB5D4-F023-40AA-907F-8B74A8DA5EC1}" dt="2023-04-20T09:45:46.267" v="7234" actId="47"/>
        <pc:sldMkLst>
          <pc:docMk/>
          <pc:sldMk cId="4233727860" sldId="314"/>
        </pc:sldMkLst>
        <pc:spChg chg="mod">
          <ac:chgData name="Rory Hearne" userId="56b0a575-e122-4000-ac6f-ebbbaee5b0c4" providerId="ADAL" clId="{67CCB5D4-F023-40AA-907F-8B74A8DA5EC1}" dt="2023-04-20T09:30:47.772" v="6820"/>
          <ac:spMkLst>
            <pc:docMk/>
            <pc:sldMk cId="4233727860" sldId="314"/>
            <ac:spMk id="2" creationId="{F3991B85-1CB5-49AF-18C1-C53746C43CDD}"/>
          </ac:spMkLst>
        </pc:spChg>
        <pc:spChg chg="mod">
          <ac:chgData name="Rory Hearne" userId="56b0a575-e122-4000-ac6f-ebbbaee5b0c4" providerId="ADAL" clId="{67CCB5D4-F023-40AA-907F-8B74A8DA5EC1}" dt="2023-04-20T09:45:25.068" v="7227" actId="27636"/>
          <ac:spMkLst>
            <pc:docMk/>
            <pc:sldMk cId="4233727860" sldId="314"/>
            <ac:spMk id="3" creationId="{BA17695D-E9A8-E18F-8815-EF5756E27BB8}"/>
          </ac:spMkLst>
        </pc:spChg>
        <pc:spChg chg="del">
          <ac:chgData name="Rory Hearne" userId="56b0a575-e122-4000-ac6f-ebbbaee5b0c4" providerId="ADAL" clId="{67CCB5D4-F023-40AA-907F-8B74A8DA5EC1}" dt="2023-04-19T20:38:54.198" v="2985"/>
          <ac:spMkLst>
            <pc:docMk/>
            <pc:sldMk cId="4233727860" sldId="314"/>
            <ac:spMk id="8" creationId="{100EDD19-6802-4EC3-95CE-CFFAB042CFD6}"/>
          </ac:spMkLst>
        </pc:spChg>
        <pc:spChg chg="del">
          <ac:chgData name="Rory Hearne" userId="56b0a575-e122-4000-ac6f-ebbbaee5b0c4" providerId="ADAL" clId="{67CCB5D4-F023-40AA-907F-8B74A8DA5EC1}" dt="2023-04-19T20:38:54.198" v="2985"/>
          <ac:spMkLst>
            <pc:docMk/>
            <pc:sldMk cId="4233727860" sldId="314"/>
            <ac:spMk id="10" creationId="{DB17E863-922E-4C26-BD64-E8FD41D28661}"/>
          </ac:spMkLst>
        </pc:spChg>
      </pc:sldChg>
      <pc:sldChg chg="delSp add del setBg delDesignElem">
        <pc:chgData name="Rory Hearne" userId="56b0a575-e122-4000-ac6f-ebbbaee5b0c4" providerId="ADAL" clId="{67CCB5D4-F023-40AA-907F-8B74A8DA5EC1}" dt="2023-04-20T09:01:48.028" v="6335" actId="47"/>
        <pc:sldMkLst>
          <pc:docMk/>
          <pc:sldMk cId="2203466570" sldId="315"/>
        </pc:sldMkLst>
        <pc:spChg chg="del">
          <ac:chgData name="Rory Hearne" userId="56b0a575-e122-4000-ac6f-ebbbaee5b0c4" providerId="ADAL" clId="{67CCB5D4-F023-40AA-907F-8B74A8DA5EC1}" dt="2023-04-19T20:38:54.198" v="2985"/>
          <ac:spMkLst>
            <pc:docMk/>
            <pc:sldMk cId="2203466570" sldId="315"/>
            <ac:spMk id="8" creationId="{1BB867FF-FC45-48F7-8104-F89BE54909F1}"/>
          </ac:spMkLst>
        </pc:spChg>
        <pc:spChg chg="del">
          <ac:chgData name="Rory Hearne" userId="56b0a575-e122-4000-ac6f-ebbbaee5b0c4" providerId="ADAL" clId="{67CCB5D4-F023-40AA-907F-8B74A8DA5EC1}" dt="2023-04-19T20:38:54.198" v="2985"/>
          <ac:spMkLst>
            <pc:docMk/>
            <pc:sldMk cId="2203466570" sldId="315"/>
            <ac:spMk id="10" creationId="{8BB56887-D0D5-4F0C-9E19-7247EB83C8B7}"/>
          </ac:spMkLst>
        </pc:spChg>
        <pc:spChg chg="del">
          <ac:chgData name="Rory Hearne" userId="56b0a575-e122-4000-ac6f-ebbbaee5b0c4" providerId="ADAL" clId="{67CCB5D4-F023-40AA-907F-8B74A8DA5EC1}" dt="2023-04-19T20:38:54.198" v="2985"/>
          <ac:spMkLst>
            <pc:docMk/>
            <pc:sldMk cId="2203466570" sldId="315"/>
            <ac:spMk id="12" creationId="{081E4A58-353D-44AE-B2FC-2A74E2E400F7}"/>
          </ac:spMkLst>
        </pc:spChg>
      </pc:sldChg>
      <pc:sldChg chg="add del">
        <pc:chgData name="Rory Hearne" userId="56b0a575-e122-4000-ac6f-ebbbaee5b0c4" providerId="ADAL" clId="{67CCB5D4-F023-40AA-907F-8B74A8DA5EC1}" dt="2023-04-20T09:02:18.134" v="6338" actId="47"/>
        <pc:sldMkLst>
          <pc:docMk/>
          <pc:sldMk cId="1306851537" sldId="319"/>
        </pc:sldMkLst>
      </pc:sldChg>
      <pc:sldChg chg="add del">
        <pc:chgData name="Rory Hearne" userId="56b0a575-e122-4000-ac6f-ebbbaee5b0c4" providerId="ADAL" clId="{67CCB5D4-F023-40AA-907F-8B74A8DA5EC1}" dt="2023-04-19T22:04:02.872" v="3938" actId="47"/>
        <pc:sldMkLst>
          <pc:docMk/>
          <pc:sldMk cId="2243728242" sldId="320"/>
        </pc:sldMkLst>
      </pc:sldChg>
      <pc:sldChg chg="add del">
        <pc:chgData name="Rory Hearne" userId="56b0a575-e122-4000-ac6f-ebbbaee5b0c4" providerId="ADAL" clId="{67CCB5D4-F023-40AA-907F-8B74A8DA5EC1}" dt="2023-04-20T08:55:08.985" v="6286" actId="47"/>
        <pc:sldMkLst>
          <pc:docMk/>
          <pc:sldMk cId="3835617493" sldId="322"/>
        </pc:sldMkLst>
      </pc:sldChg>
      <pc:sldChg chg="add del">
        <pc:chgData name="Rory Hearne" userId="56b0a575-e122-4000-ac6f-ebbbaee5b0c4" providerId="ADAL" clId="{67CCB5D4-F023-40AA-907F-8B74A8DA5EC1}" dt="2023-04-20T08:34:03.616" v="5888" actId="47"/>
        <pc:sldMkLst>
          <pc:docMk/>
          <pc:sldMk cId="66907974" sldId="327"/>
        </pc:sldMkLst>
      </pc:sldChg>
      <pc:sldChg chg="modSp add del mod ord">
        <pc:chgData name="Rory Hearne" userId="56b0a575-e122-4000-ac6f-ebbbaee5b0c4" providerId="ADAL" clId="{67CCB5D4-F023-40AA-907F-8B74A8DA5EC1}" dt="2023-04-20T08:40:39.864" v="6057" actId="47"/>
        <pc:sldMkLst>
          <pc:docMk/>
          <pc:sldMk cId="420636752" sldId="329"/>
        </pc:sldMkLst>
        <pc:spChg chg="mod">
          <ac:chgData name="Rory Hearne" userId="56b0a575-e122-4000-ac6f-ebbbaee5b0c4" providerId="ADAL" clId="{67CCB5D4-F023-40AA-907F-8B74A8DA5EC1}" dt="2023-04-19T22:04:23.829" v="3942" actId="20577"/>
          <ac:spMkLst>
            <pc:docMk/>
            <pc:sldMk cId="420636752" sldId="329"/>
            <ac:spMk id="2" creationId="{52F7CA28-E6EA-CF7A-1762-2BADE0A3D42B}"/>
          </ac:spMkLst>
        </pc:spChg>
        <pc:spChg chg="mod">
          <ac:chgData name="Rory Hearne" userId="56b0a575-e122-4000-ac6f-ebbbaee5b0c4" providerId="ADAL" clId="{67CCB5D4-F023-40AA-907F-8B74A8DA5EC1}" dt="2023-04-19T22:04:55.168" v="4074" actId="20577"/>
          <ac:spMkLst>
            <pc:docMk/>
            <pc:sldMk cId="420636752" sldId="329"/>
            <ac:spMk id="3" creationId="{E46C684C-B113-7EB8-1CB3-5D7F06ADC034}"/>
          </ac:spMkLst>
        </pc:spChg>
      </pc:sldChg>
      <pc:sldChg chg="add del">
        <pc:chgData name="Rory Hearne" userId="56b0a575-e122-4000-ac6f-ebbbaee5b0c4" providerId="ADAL" clId="{67CCB5D4-F023-40AA-907F-8B74A8DA5EC1}" dt="2023-04-19T22:04:14.823" v="3941" actId="47"/>
        <pc:sldMkLst>
          <pc:docMk/>
          <pc:sldMk cId="2886108719" sldId="339"/>
        </pc:sldMkLst>
      </pc:sldChg>
      <pc:sldChg chg="add">
        <pc:chgData name="Rory Hearne" userId="56b0a575-e122-4000-ac6f-ebbbaee5b0c4" providerId="ADAL" clId="{67CCB5D4-F023-40AA-907F-8B74A8DA5EC1}" dt="2023-04-19T20:46:34.415" v="3011"/>
        <pc:sldMkLst>
          <pc:docMk/>
          <pc:sldMk cId="915549041" sldId="345"/>
        </pc:sldMkLst>
      </pc:sldChg>
      <pc:sldChg chg="addSp modSp add mod">
        <pc:chgData name="Rory Hearne" userId="56b0a575-e122-4000-ac6f-ebbbaee5b0c4" providerId="ADAL" clId="{67CCB5D4-F023-40AA-907F-8B74A8DA5EC1}" dt="2023-04-20T10:13:52.863" v="8242" actId="255"/>
        <pc:sldMkLst>
          <pc:docMk/>
          <pc:sldMk cId="2677600409" sldId="346"/>
        </pc:sldMkLst>
        <pc:spChg chg="add mod">
          <ac:chgData name="Rory Hearne" userId="56b0a575-e122-4000-ac6f-ebbbaee5b0c4" providerId="ADAL" clId="{67CCB5D4-F023-40AA-907F-8B74A8DA5EC1}" dt="2023-04-20T10:13:52.863" v="8242" actId="255"/>
          <ac:spMkLst>
            <pc:docMk/>
            <pc:sldMk cId="2677600409" sldId="346"/>
            <ac:spMk id="2" creationId="{DF5E3F47-5DF1-2BB3-A7D8-090191DC6171}"/>
          </ac:spMkLst>
        </pc:spChg>
        <pc:spChg chg="mod">
          <ac:chgData name="Rory Hearne" userId="56b0a575-e122-4000-ac6f-ebbbaee5b0c4" providerId="ADAL" clId="{67CCB5D4-F023-40AA-907F-8B74A8DA5EC1}" dt="2023-04-20T09:30:47.772" v="6820"/>
          <ac:spMkLst>
            <pc:docMk/>
            <pc:sldMk cId="2677600409" sldId="346"/>
            <ac:spMk id="3" creationId="{CD7732A6-12EB-460B-A0CC-AEF7BC6B248B}"/>
          </ac:spMkLst>
        </pc:spChg>
        <pc:picChg chg="mod">
          <ac:chgData name="Rory Hearne" userId="56b0a575-e122-4000-ac6f-ebbbaee5b0c4" providerId="ADAL" clId="{67CCB5D4-F023-40AA-907F-8B74A8DA5EC1}" dt="2023-04-20T10:12:58.331" v="8099" actId="1076"/>
          <ac:picMkLst>
            <pc:docMk/>
            <pc:sldMk cId="2677600409" sldId="346"/>
            <ac:picMk id="4" creationId="{AE96A808-BAFE-4E15-9F2A-9DBECFD55538}"/>
          </ac:picMkLst>
        </pc:picChg>
      </pc:sldChg>
      <pc:sldChg chg="addSp delSp modSp add del mod setBg delDesignElem">
        <pc:chgData name="Rory Hearne" userId="56b0a575-e122-4000-ac6f-ebbbaee5b0c4" providerId="ADAL" clId="{67CCB5D4-F023-40AA-907F-8B74A8DA5EC1}" dt="2023-04-28T12:31:56.403" v="8298" actId="47"/>
        <pc:sldMkLst>
          <pc:docMk/>
          <pc:sldMk cId="0" sldId="474"/>
        </pc:sldMkLst>
        <pc:spChg chg="mod ord">
          <ac:chgData name="Rory Hearne" userId="56b0a575-e122-4000-ac6f-ebbbaee5b0c4" providerId="ADAL" clId="{67CCB5D4-F023-40AA-907F-8B74A8DA5EC1}" dt="2023-04-20T09:11:33.536" v="6669" actId="26606"/>
          <ac:spMkLst>
            <pc:docMk/>
            <pc:sldMk cId="0" sldId="474"/>
            <ac:spMk id="3" creationId="{ACEE8695-4D06-4996-8F5F-DF1982FF8B0A}"/>
          </ac:spMkLst>
        </pc:spChg>
        <pc:spChg chg="mod">
          <ac:chgData name="Rory Hearne" userId="56b0a575-e122-4000-ac6f-ebbbaee5b0c4" providerId="ADAL" clId="{67CCB5D4-F023-40AA-907F-8B74A8DA5EC1}" dt="2023-04-20T09:47:40.238" v="7319" actId="14100"/>
          <ac:spMkLst>
            <pc:docMk/>
            <pc:sldMk cId="0" sldId="474"/>
            <ac:spMk id="9218" creationId="{36CF83AC-3EB7-45A4-B9EA-E92A5935D864}"/>
          </ac:spMkLst>
        </pc:spChg>
        <pc:spChg chg="del">
          <ac:chgData name="Rory Hearne" userId="56b0a575-e122-4000-ac6f-ebbbaee5b0c4" providerId="ADAL" clId="{67CCB5D4-F023-40AA-907F-8B74A8DA5EC1}" dt="2023-04-20T09:10:53.253" v="6630" actId="478"/>
          <ac:spMkLst>
            <pc:docMk/>
            <pc:sldMk cId="0" sldId="474"/>
            <ac:spMk id="41988" creationId="{D44A043A-4539-4164-9218-81C81FFFAB21}"/>
          </ac:spMkLst>
        </pc:spChg>
        <pc:spChg chg="mod ord">
          <ac:chgData name="Rory Hearne" userId="56b0a575-e122-4000-ac6f-ebbbaee5b0c4" providerId="ADAL" clId="{67CCB5D4-F023-40AA-907F-8B74A8DA5EC1}" dt="2023-04-20T09:47:14.010" v="7248" actId="113"/>
          <ac:spMkLst>
            <pc:docMk/>
            <pc:sldMk cId="0" sldId="474"/>
            <ac:spMk id="42000" creationId="{6E9B8B02-D859-41AF-B2F1-0F3F8ACA6ADA}"/>
          </ac:spMkLst>
        </pc:spChg>
        <pc:spChg chg="add del">
          <ac:chgData name="Rory Hearne" userId="56b0a575-e122-4000-ac6f-ebbbaee5b0c4" providerId="ADAL" clId="{67CCB5D4-F023-40AA-907F-8B74A8DA5EC1}" dt="2023-04-20T09:30:47.772" v="6820"/>
          <ac:spMkLst>
            <pc:docMk/>
            <pc:sldMk cId="0" sldId="474"/>
            <ac:spMk id="42008" creationId="{6109556B-EAE9-4435-B409-0519F2CBDB14}"/>
          </ac:spMkLst>
        </pc:spChg>
        <pc:spChg chg="add">
          <ac:chgData name="Rory Hearne" userId="56b0a575-e122-4000-ac6f-ebbbaee5b0c4" providerId="ADAL" clId="{67CCB5D4-F023-40AA-907F-8B74A8DA5EC1}" dt="2023-04-20T09:46:44.935" v="7242" actId="26606"/>
          <ac:spMkLst>
            <pc:docMk/>
            <pc:sldMk cId="0" sldId="474"/>
            <ac:spMk id="42011" creationId="{989BE678-777B-482A-A616-FEDC47B162E5}"/>
          </ac:spMkLst>
        </pc:spChg>
        <pc:spChg chg="add">
          <ac:chgData name="Rory Hearne" userId="56b0a575-e122-4000-ac6f-ebbbaee5b0c4" providerId="ADAL" clId="{67CCB5D4-F023-40AA-907F-8B74A8DA5EC1}" dt="2023-04-20T09:46:44.935" v="7242" actId="26606"/>
          <ac:spMkLst>
            <pc:docMk/>
            <pc:sldMk cId="0" sldId="474"/>
            <ac:spMk id="42017" creationId="{D28BE0C3-2102-4820-B88B-A448B1840D14}"/>
          </ac:spMkLst>
        </pc:spChg>
        <pc:spChg chg="add">
          <ac:chgData name="Rory Hearne" userId="56b0a575-e122-4000-ac6f-ebbbaee5b0c4" providerId="ADAL" clId="{67CCB5D4-F023-40AA-907F-8B74A8DA5EC1}" dt="2023-04-20T09:46:44.935" v="7242" actId="26606"/>
          <ac:spMkLst>
            <pc:docMk/>
            <pc:sldMk cId="0" sldId="474"/>
            <ac:spMk id="42019" creationId="{C8A3C342-1D03-412F-8DD3-BF519E8E0AE9}"/>
          </ac:spMkLst>
        </pc:spChg>
        <pc:spChg chg="add">
          <ac:chgData name="Rory Hearne" userId="56b0a575-e122-4000-ac6f-ebbbaee5b0c4" providerId="ADAL" clId="{67CCB5D4-F023-40AA-907F-8B74A8DA5EC1}" dt="2023-04-20T09:46:44.935" v="7242" actId="26606"/>
          <ac:spMkLst>
            <pc:docMk/>
            <pc:sldMk cId="0" sldId="474"/>
            <ac:spMk id="42021" creationId="{81CC9B02-E087-4350-AEBD-2C3CF001AF01}"/>
          </ac:spMkLst>
        </pc:spChg>
        <pc:spChg chg="add">
          <ac:chgData name="Rory Hearne" userId="56b0a575-e122-4000-ac6f-ebbbaee5b0c4" providerId="ADAL" clId="{67CCB5D4-F023-40AA-907F-8B74A8DA5EC1}" dt="2023-04-20T09:46:44.935" v="7242" actId="26606"/>
          <ac:spMkLst>
            <pc:docMk/>
            <pc:sldMk cId="0" sldId="474"/>
            <ac:spMk id="42023" creationId="{D6F18ACE-6E82-4ADC-8A2F-A1771B309B16}"/>
          </ac:spMkLst>
        </pc:spChg>
        <pc:graphicFrameChg chg="del">
          <ac:chgData name="Rory Hearne" userId="56b0a575-e122-4000-ac6f-ebbbaee5b0c4" providerId="ADAL" clId="{67CCB5D4-F023-40AA-907F-8B74A8DA5EC1}" dt="2023-04-20T09:10:47.448" v="6628" actId="478"/>
          <ac:graphicFrameMkLst>
            <pc:docMk/>
            <pc:sldMk cId="0" sldId="474"/>
            <ac:graphicFrameMk id="6" creationId="{AA52710E-2618-4E43-99BC-04D1E19A8CDF}"/>
          </ac:graphicFrameMkLst>
        </pc:graphicFrameChg>
        <pc:picChg chg="add mod">
          <ac:chgData name="Rory Hearne" userId="56b0a575-e122-4000-ac6f-ebbbaee5b0c4" providerId="ADAL" clId="{67CCB5D4-F023-40AA-907F-8B74A8DA5EC1}" dt="2023-04-20T09:46:44.935" v="7242" actId="26606"/>
          <ac:picMkLst>
            <pc:docMk/>
            <pc:sldMk cId="0" sldId="474"/>
            <ac:picMk id="42002" creationId="{C929824D-681C-8514-48A1-872EDD6596E4}"/>
          </ac:picMkLst>
        </pc:picChg>
        <pc:picChg chg="add">
          <ac:chgData name="Rory Hearne" userId="56b0a575-e122-4000-ac6f-ebbbaee5b0c4" providerId="ADAL" clId="{67CCB5D4-F023-40AA-907F-8B74A8DA5EC1}" dt="2023-04-20T09:46:44.935" v="7242" actId="26606"/>
          <ac:picMkLst>
            <pc:docMk/>
            <pc:sldMk cId="0" sldId="474"/>
            <ac:picMk id="42007" creationId="{DF19BAF3-7E20-4B9D-B544-BABAEEA1FA75}"/>
          </ac:picMkLst>
        </pc:picChg>
        <pc:picChg chg="add">
          <ac:chgData name="Rory Hearne" userId="56b0a575-e122-4000-ac6f-ebbbaee5b0c4" providerId="ADAL" clId="{67CCB5D4-F023-40AA-907F-8B74A8DA5EC1}" dt="2023-04-20T09:46:44.935" v="7242" actId="26606"/>
          <ac:picMkLst>
            <pc:docMk/>
            <pc:sldMk cId="0" sldId="474"/>
            <ac:picMk id="42009" creationId="{950648F4-ABCD-4DF0-8641-76CFB2354721}"/>
          </ac:picMkLst>
        </pc:picChg>
        <pc:picChg chg="add">
          <ac:chgData name="Rory Hearne" userId="56b0a575-e122-4000-ac6f-ebbbaee5b0c4" providerId="ADAL" clId="{67CCB5D4-F023-40AA-907F-8B74A8DA5EC1}" dt="2023-04-20T09:46:44.935" v="7242" actId="26606"/>
          <ac:picMkLst>
            <pc:docMk/>
            <pc:sldMk cId="0" sldId="474"/>
            <ac:picMk id="42013" creationId="{CF1EB4BD-9C7E-4AA3-9681-C7EB0DA6250B}"/>
          </ac:picMkLst>
        </pc:picChg>
        <pc:picChg chg="add">
          <ac:chgData name="Rory Hearne" userId="56b0a575-e122-4000-ac6f-ebbbaee5b0c4" providerId="ADAL" clId="{67CCB5D4-F023-40AA-907F-8B74A8DA5EC1}" dt="2023-04-20T09:46:44.935" v="7242" actId="26606"/>
          <ac:picMkLst>
            <pc:docMk/>
            <pc:sldMk cId="0" sldId="474"/>
            <ac:picMk id="42015" creationId="{94AAE3AA-3759-4D28-B0EF-575F25A5146C}"/>
          </ac:picMkLst>
        </pc:picChg>
        <pc:cxnChg chg="add del">
          <ac:chgData name="Rory Hearne" userId="56b0a575-e122-4000-ac6f-ebbbaee5b0c4" providerId="ADAL" clId="{67CCB5D4-F023-40AA-907F-8B74A8DA5EC1}" dt="2023-04-20T09:30:47.772" v="6820"/>
          <ac:cxnSpMkLst>
            <pc:docMk/>
            <pc:sldMk cId="0" sldId="474"/>
            <ac:cxnSpMk id="42006" creationId="{15F1CC53-719A-4763-BF30-5E25A63CEF3C}"/>
          </ac:cxnSpMkLst>
        </pc:cxnChg>
        <pc:cxnChg chg="add del">
          <ac:chgData name="Rory Hearne" userId="56b0a575-e122-4000-ac6f-ebbbaee5b0c4" providerId="ADAL" clId="{67CCB5D4-F023-40AA-907F-8B74A8DA5EC1}" dt="2023-04-20T09:30:47.772" v="6820"/>
          <ac:cxnSpMkLst>
            <pc:docMk/>
            <pc:sldMk cId="0" sldId="474"/>
            <ac:cxnSpMk id="42010" creationId="{5814CCBE-423E-41B2-A9F3-82679F490EF4}"/>
          </ac:cxnSpMkLst>
        </pc:cxnChg>
      </pc:sldChg>
      <pc:sldChg chg="add del">
        <pc:chgData name="Rory Hearne" userId="56b0a575-e122-4000-ac6f-ebbbaee5b0c4" providerId="ADAL" clId="{67CCB5D4-F023-40AA-907F-8B74A8DA5EC1}" dt="2023-04-20T10:03:42.803" v="7660" actId="47"/>
        <pc:sldMkLst>
          <pc:docMk/>
          <pc:sldMk cId="3777523533" sldId="579"/>
        </pc:sldMkLst>
      </pc:sldChg>
      <pc:sldChg chg="add del ord">
        <pc:chgData name="Rory Hearne" userId="56b0a575-e122-4000-ac6f-ebbbaee5b0c4" providerId="ADAL" clId="{67CCB5D4-F023-40AA-907F-8B74A8DA5EC1}" dt="2023-04-28T12:30:52.582" v="8280" actId="47"/>
        <pc:sldMkLst>
          <pc:docMk/>
          <pc:sldMk cId="323540105" sldId="586"/>
        </pc:sldMkLst>
      </pc:sldChg>
      <pc:sldChg chg="add del">
        <pc:chgData name="Rory Hearne" userId="56b0a575-e122-4000-ac6f-ebbbaee5b0c4" providerId="ADAL" clId="{67CCB5D4-F023-40AA-907F-8B74A8DA5EC1}" dt="2023-04-20T09:01:28.047" v="6327" actId="47"/>
        <pc:sldMkLst>
          <pc:docMk/>
          <pc:sldMk cId="692992841" sldId="595"/>
        </pc:sldMkLst>
      </pc:sldChg>
      <pc:sldChg chg="modSp add del mod">
        <pc:chgData name="Rory Hearne" userId="56b0a575-e122-4000-ac6f-ebbbaee5b0c4" providerId="ADAL" clId="{67CCB5D4-F023-40AA-907F-8B74A8DA5EC1}" dt="2023-04-28T12:30:46.194" v="8276" actId="47"/>
        <pc:sldMkLst>
          <pc:docMk/>
          <pc:sldMk cId="3381260757" sldId="600"/>
        </pc:sldMkLst>
        <pc:spChg chg="mod">
          <ac:chgData name="Rory Hearne" userId="56b0a575-e122-4000-ac6f-ebbbaee5b0c4" providerId="ADAL" clId="{67CCB5D4-F023-40AA-907F-8B74A8DA5EC1}" dt="2023-04-20T09:30:47.772" v="6820"/>
          <ac:spMkLst>
            <pc:docMk/>
            <pc:sldMk cId="3381260757" sldId="600"/>
            <ac:spMk id="2" creationId="{9A00B822-280E-4A0C-98ED-4AE56D94C3D8}"/>
          </ac:spMkLst>
        </pc:spChg>
        <pc:spChg chg="mod">
          <ac:chgData name="Rory Hearne" userId="56b0a575-e122-4000-ac6f-ebbbaee5b0c4" providerId="ADAL" clId="{67CCB5D4-F023-40AA-907F-8B74A8DA5EC1}" dt="2023-04-20T09:43:22.702" v="7196" actId="27636"/>
          <ac:spMkLst>
            <pc:docMk/>
            <pc:sldMk cId="3381260757" sldId="600"/>
            <ac:spMk id="3" creationId="{DDB662D4-9C33-47B2-B6DE-58D1E3945095}"/>
          </ac:spMkLst>
        </pc:spChg>
      </pc:sldChg>
      <pc:sldChg chg="modSp add del mod">
        <pc:chgData name="Rory Hearne" userId="56b0a575-e122-4000-ac6f-ebbbaee5b0c4" providerId="ADAL" clId="{67CCB5D4-F023-40AA-907F-8B74A8DA5EC1}" dt="2023-04-20T09:43:24.989" v="7197" actId="47"/>
        <pc:sldMkLst>
          <pc:docMk/>
          <pc:sldMk cId="2080741605" sldId="601"/>
        </pc:sldMkLst>
        <pc:spChg chg="mod">
          <ac:chgData name="Rory Hearne" userId="56b0a575-e122-4000-ac6f-ebbbaee5b0c4" providerId="ADAL" clId="{67CCB5D4-F023-40AA-907F-8B74A8DA5EC1}" dt="2023-04-20T09:43:10.163" v="7189" actId="27636"/>
          <ac:spMkLst>
            <pc:docMk/>
            <pc:sldMk cId="2080741605" sldId="601"/>
            <ac:spMk id="3" creationId="{BDF57930-3B2A-45D7-92AD-D380FB4361D7}"/>
          </ac:spMkLst>
        </pc:spChg>
      </pc:sldChg>
      <pc:sldChg chg="add del">
        <pc:chgData name="Rory Hearne" userId="56b0a575-e122-4000-ac6f-ebbbaee5b0c4" providerId="ADAL" clId="{67CCB5D4-F023-40AA-907F-8B74A8DA5EC1}" dt="2023-04-20T09:02:16.623" v="6337" actId="47"/>
        <pc:sldMkLst>
          <pc:docMk/>
          <pc:sldMk cId="3682257116" sldId="604"/>
        </pc:sldMkLst>
      </pc:sldChg>
      <pc:sldChg chg="addSp modSp add">
        <pc:chgData name="Rory Hearne" userId="56b0a575-e122-4000-ac6f-ebbbaee5b0c4" providerId="ADAL" clId="{67CCB5D4-F023-40AA-907F-8B74A8DA5EC1}" dt="2023-04-20T09:30:47.772" v="6820"/>
        <pc:sldMkLst>
          <pc:docMk/>
          <pc:sldMk cId="0" sldId="765"/>
        </pc:sldMkLst>
        <pc:spChg chg="mod">
          <ac:chgData name="Rory Hearne" userId="56b0a575-e122-4000-ac6f-ebbbaee5b0c4" providerId="ADAL" clId="{67CCB5D4-F023-40AA-907F-8B74A8DA5EC1}" dt="2023-04-20T09:30:47.772" v="6820"/>
          <ac:spMkLst>
            <pc:docMk/>
            <pc:sldMk cId="0" sldId="765"/>
            <ac:spMk id="21507" creationId="{BAB5AEF1-1692-43FA-A221-1DCAFADE09CA}"/>
          </ac:spMkLst>
        </pc:spChg>
        <pc:picChg chg="add mod">
          <ac:chgData name="Rory Hearne" userId="56b0a575-e122-4000-ac6f-ebbbaee5b0c4" providerId="ADAL" clId="{67CCB5D4-F023-40AA-907F-8B74A8DA5EC1}" dt="2023-04-19T21:05:25.486" v="3226"/>
          <ac:picMkLst>
            <pc:docMk/>
            <pc:sldMk cId="0" sldId="765"/>
            <ac:picMk id="2" creationId="{5FF9CDC1-64D3-B997-2B6D-D917553F8E4D}"/>
          </ac:picMkLst>
        </pc:picChg>
      </pc:sldChg>
      <pc:sldChg chg="modSp add del mod">
        <pc:chgData name="Rory Hearne" userId="56b0a575-e122-4000-ac6f-ebbbaee5b0c4" providerId="ADAL" clId="{67CCB5D4-F023-40AA-907F-8B74A8DA5EC1}" dt="2023-04-19T21:59:08.964" v="3785" actId="47"/>
        <pc:sldMkLst>
          <pc:docMk/>
          <pc:sldMk cId="2367411558" sldId="798"/>
        </pc:sldMkLst>
        <pc:spChg chg="mod">
          <ac:chgData name="Rory Hearne" userId="56b0a575-e122-4000-ac6f-ebbbaee5b0c4" providerId="ADAL" clId="{67CCB5D4-F023-40AA-907F-8B74A8DA5EC1}" dt="2023-04-19T21:58:26.641" v="3772" actId="20577"/>
          <ac:spMkLst>
            <pc:docMk/>
            <pc:sldMk cId="2367411558" sldId="798"/>
            <ac:spMk id="2" creationId="{31E135A1-F0C7-FDFD-1CEE-985CC7EC96FA}"/>
          </ac:spMkLst>
        </pc:spChg>
      </pc:sldChg>
      <pc:sldChg chg="delSp modSp add mod delAnim">
        <pc:chgData name="Rory Hearne" userId="56b0a575-e122-4000-ac6f-ebbbaee5b0c4" providerId="ADAL" clId="{67CCB5D4-F023-40AA-907F-8B74A8DA5EC1}" dt="2023-04-20T10:06:31.555" v="7799" actId="13926"/>
        <pc:sldMkLst>
          <pc:docMk/>
          <pc:sldMk cId="4040388189" sldId="1033"/>
        </pc:sldMkLst>
        <pc:spChg chg="mod">
          <ac:chgData name="Rory Hearne" userId="56b0a575-e122-4000-ac6f-ebbbaee5b0c4" providerId="ADAL" clId="{67CCB5D4-F023-40AA-907F-8B74A8DA5EC1}" dt="2023-04-20T10:06:17.422" v="7795" actId="20577"/>
          <ac:spMkLst>
            <pc:docMk/>
            <pc:sldMk cId="4040388189" sldId="1033"/>
            <ac:spMk id="2" creationId="{908E3A1E-0141-44C1-84F7-B50657D41F3C}"/>
          </ac:spMkLst>
        </pc:spChg>
        <pc:spChg chg="mod">
          <ac:chgData name="Rory Hearne" userId="56b0a575-e122-4000-ac6f-ebbbaee5b0c4" providerId="ADAL" clId="{67CCB5D4-F023-40AA-907F-8B74A8DA5EC1}" dt="2023-04-20T10:06:31.555" v="7799" actId="13926"/>
          <ac:spMkLst>
            <pc:docMk/>
            <pc:sldMk cId="4040388189" sldId="1033"/>
            <ac:spMk id="3" creationId="{8428FB6A-56BD-4C51-A3D0-D5851796DAE7}"/>
          </ac:spMkLst>
        </pc:spChg>
        <pc:picChg chg="mod">
          <ac:chgData name="Rory Hearne" userId="56b0a575-e122-4000-ac6f-ebbbaee5b0c4" providerId="ADAL" clId="{67CCB5D4-F023-40AA-907F-8B74A8DA5EC1}" dt="2023-04-20T10:06:27.482" v="7798" actId="1076"/>
          <ac:picMkLst>
            <pc:docMk/>
            <pc:sldMk cId="4040388189" sldId="1033"/>
            <ac:picMk id="4" creationId="{08A7A5ED-C30C-4B51-9F19-EEA68A3A7458}"/>
          </ac:picMkLst>
        </pc:picChg>
        <pc:picChg chg="del">
          <ac:chgData name="Rory Hearne" userId="56b0a575-e122-4000-ac6f-ebbbaee5b0c4" providerId="ADAL" clId="{67CCB5D4-F023-40AA-907F-8B74A8DA5EC1}" dt="2023-04-20T10:06:23.221" v="7796" actId="478"/>
          <ac:picMkLst>
            <pc:docMk/>
            <pc:sldMk cId="4040388189" sldId="1033"/>
            <ac:picMk id="5" creationId="{9CA71986-928B-4334-9D3D-362266C42F12}"/>
          </ac:picMkLst>
        </pc:picChg>
      </pc:sldChg>
      <pc:sldChg chg="delSp modSp add mod ord setBg delDesignElem">
        <pc:chgData name="Rory Hearne" userId="56b0a575-e122-4000-ac6f-ebbbaee5b0c4" providerId="ADAL" clId="{67CCB5D4-F023-40AA-907F-8B74A8DA5EC1}" dt="2023-04-20T10:04:20.200" v="7672"/>
        <pc:sldMkLst>
          <pc:docMk/>
          <pc:sldMk cId="3862278330" sldId="1079"/>
        </pc:sldMkLst>
        <pc:spChg chg="mod">
          <ac:chgData name="Rory Hearne" userId="56b0a575-e122-4000-ac6f-ebbbaee5b0c4" providerId="ADAL" clId="{67CCB5D4-F023-40AA-907F-8B74A8DA5EC1}" dt="2023-04-20T10:04:18.859" v="7670" actId="1076"/>
          <ac:spMkLst>
            <pc:docMk/>
            <pc:sldMk cId="3862278330" sldId="1079"/>
            <ac:spMk id="5" creationId="{6709ACA6-C63D-48BE-8A8A-03761725896F}"/>
          </ac:spMkLst>
        </pc:spChg>
        <pc:spChg chg="del">
          <ac:chgData name="Rory Hearne" userId="56b0a575-e122-4000-ac6f-ebbbaee5b0c4" providerId="ADAL" clId="{67CCB5D4-F023-40AA-907F-8B74A8DA5EC1}" dt="2023-04-19T20:55:20.052" v="3170"/>
          <ac:spMkLst>
            <pc:docMk/>
            <pc:sldMk cId="3862278330" sldId="1079"/>
            <ac:spMk id="15" creationId="{201CC55D-ED54-4C5C-95E6-10947BD1103B}"/>
          </ac:spMkLst>
        </pc:spChg>
        <pc:spChg chg="del">
          <ac:chgData name="Rory Hearne" userId="56b0a575-e122-4000-ac6f-ebbbaee5b0c4" providerId="ADAL" clId="{67CCB5D4-F023-40AA-907F-8B74A8DA5EC1}" dt="2023-04-19T20:55:20.052" v="3170"/>
          <ac:spMkLst>
            <pc:docMk/>
            <pc:sldMk cId="3862278330" sldId="1079"/>
            <ac:spMk id="16" creationId="{3873B707-463F-40B0-8227-E8CC6C67EB25}"/>
          </ac:spMkLst>
        </pc:spChg>
        <pc:spChg chg="del">
          <ac:chgData name="Rory Hearne" userId="56b0a575-e122-4000-ac6f-ebbbaee5b0c4" providerId="ADAL" clId="{67CCB5D4-F023-40AA-907F-8B74A8DA5EC1}" dt="2023-04-19T20:55:20.052" v="3170"/>
          <ac:spMkLst>
            <pc:docMk/>
            <pc:sldMk cId="3862278330" sldId="1079"/>
            <ac:spMk id="18" creationId="{C13237C8-E62C-4F0D-A318-BD6FB6C2D138}"/>
          </ac:spMkLst>
        </pc:spChg>
        <pc:spChg chg="del">
          <ac:chgData name="Rory Hearne" userId="56b0a575-e122-4000-ac6f-ebbbaee5b0c4" providerId="ADAL" clId="{67CCB5D4-F023-40AA-907F-8B74A8DA5EC1}" dt="2023-04-19T20:55:20.052" v="3170"/>
          <ac:spMkLst>
            <pc:docMk/>
            <pc:sldMk cId="3862278330" sldId="1079"/>
            <ac:spMk id="20" creationId="{19C9EAEA-39D0-4B0E-A0EB-51E7B26740B1}"/>
          </ac:spMkLst>
        </pc:spChg>
        <pc:grpChg chg="del">
          <ac:chgData name="Rory Hearne" userId="56b0a575-e122-4000-ac6f-ebbbaee5b0c4" providerId="ADAL" clId="{67CCB5D4-F023-40AA-907F-8B74A8DA5EC1}" dt="2023-04-19T20:55:20.052" v="3170"/>
          <ac:grpSpMkLst>
            <pc:docMk/>
            <pc:sldMk cId="3862278330" sldId="1079"/>
            <ac:grpSpMk id="17" creationId="{1DE889C7-FAD6-4397-98E2-05D503484459}"/>
          </ac:grpSpMkLst>
        </pc:grpChg>
      </pc:sldChg>
      <pc:sldChg chg="add del">
        <pc:chgData name="Rory Hearne" userId="56b0a575-e122-4000-ac6f-ebbbaee5b0c4" providerId="ADAL" clId="{67CCB5D4-F023-40AA-907F-8B74A8DA5EC1}" dt="2023-04-19T22:04:04.025" v="3939" actId="47"/>
        <pc:sldMkLst>
          <pc:docMk/>
          <pc:sldMk cId="3042017599" sldId="1143"/>
        </pc:sldMkLst>
      </pc:sldChg>
      <pc:sldChg chg="add del">
        <pc:chgData name="Rory Hearne" userId="56b0a575-e122-4000-ac6f-ebbbaee5b0c4" providerId="ADAL" clId="{67CCB5D4-F023-40AA-907F-8B74A8DA5EC1}" dt="2023-04-28T12:31:07.543" v="8281" actId="47"/>
        <pc:sldMkLst>
          <pc:docMk/>
          <pc:sldMk cId="1641447711" sldId="1229"/>
        </pc:sldMkLst>
      </pc:sldChg>
      <pc:sldChg chg="addSp delSp modSp add del mod setBg delDesignElem">
        <pc:chgData name="Rory Hearne" userId="56b0a575-e122-4000-ac6f-ebbbaee5b0c4" providerId="ADAL" clId="{67CCB5D4-F023-40AA-907F-8B74A8DA5EC1}" dt="2023-04-28T12:33:06.339" v="8320" actId="47"/>
        <pc:sldMkLst>
          <pc:docMk/>
          <pc:sldMk cId="1169936115" sldId="1243"/>
        </pc:sldMkLst>
        <pc:spChg chg="mod">
          <ac:chgData name="Rory Hearne" userId="56b0a575-e122-4000-ac6f-ebbbaee5b0c4" providerId="ADAL" clId="{67CCB5D4-F023-40AA-907F-8B74A8DA5EC1}" dt="2023-04-20T10:04:03.281" v="7666" actId="20577"/>
          <ac:spMkLst>
            <pc:docMk/>
            <pc:sldMk cId="1169936115" sldId="1243"/>
            <ac:spMk id="2" creationId="{A15992F7-0729-4ADB-B78B-144427AD4569}"/>
          </ac:spMkLst>
        </pc:spChg>
        <pc:spChg chg="del">
          <ac:chgData name="Rory Hearne" userId="56b0a575-e122-4000-ac6f-ebbbaee5b0c4" providerId="ADAL" clId="{67CCB5D4-F023-40AA-907F-8B74A8DA5EC1}" dt="2023-04-19T20:46:57.714" v="3013"/>
          <ac:spMkLst>
            <pc:docMk/>
            <pc:sldMk cId="1169936115" sldId="1243"/>
            <ac:spMk id="9" creationId="{C05CBC3C-2E5A-4839-8B9B-2E5A6ADF0F58}"/>
          </ac:spMkLst>
        </pc:spChg>
        <pc:spChg chg="del">
          <ac:chgData name="Rory Hearne" userId="56b0a575-e122-4000-ac6f-ebbbaee5b0c4" providerId="ADAL" clId="{67CCB5D4-F023-40AA-907F-8B74A8DA5EC1}" dt="2023-04-19T20:46:57.714" v="3013"/>
          <ac:spMkLst>
            <pc:docMk/>
            <pc:sldMk cId="1169936115" sldId="1243"/>
            <ac:spMk id="11" creationId="{DB5B423A-57CC-4C58-AA26-8E2E862B03A0}"/>
          </ac:spMkLst>
        </pc:spChg>
        <pc:picChg chg="add mod">
          <ac:chgData name="Rory Hearne" userId="56b0a575-e122-4000-ac6f-ebbbaee5b0c4" providerId="ADAL" clId="{67CCB5D4-F023-40AA-907F-8B74A8DA5EC1}" dt="2023-04-20T10:04:06.533" v="7669" actId="1076"/>
          <ac:picMkLst>
            <pc:docMk/>
            <pc:sldMk cId="1169936115" sldId="1243"/>
            <ac:picMk id="3" creationId="{ABACE550-3DE9-8FCC-B531-38164FB6CC78}"/>
          </ac:picMkLst>
        </pc:picChg>
      </pc:sldChg>
      <pc:sldChg chg="add del ord">
        <pc:chgData name="Rory Hearne" userId="56b0a575-e122-4000-ac6f-ebbbaee5b0c4" providerId="ADAL" clId="{67CCB5D4-F023-40AA-907F-8B74A8DA5EC1}" dt="2023-04-20T08:26:38.703" v="5495" actId="47"/>
        <pc:sldMkLst>
          <pc:docMk/>
          <pc:sldMk cId="248374841" sldId="1244"/>
        </pc:sldMkLst>
      </pc:sldChg>
      <pc:sldChg chg="addSp delSp modSp add mod">
        <pc:chgData name="Rory Hearne" userId="56b0a575-e122-4000-ac6f-ebbbaee5b0c4" providerId="ADAL" clId="{67CCB5D4-F023-40AA-907F-8B74A8DA5EC1}" dt="2023-04-20T09:51:35.402" v="7410" actId="1076"/>
        <pc:sldMkLst>
          <pc:docMk/>
          <pc:sldMk cId="2021552498" sldId="1248"/>
        </pc:sldMkLst>
        <pc:spChg chg="mod">
          <ac:chgData name="Rory Hearne" userId="56b0a575-e122-4000-ac6f-ebbbaee5b0c4" providerId="ADAL" clId="{67CCB5D4-F023-40AA-907F-8B74A8DA5EC1}" dt="2023-04-20T09:51:24.957" v="7404" actId="20577"/>
          <ac:spMkLst>
            <pc:docMk/>
            <pc:sldMk cId="2021552498" sldId="1248"/>
            <ac:spMk id="2" creationId="{6E93C485-AD6E-4F8D-85DD-624CD5BDAA16}"/>
          </ac:spMkLst>
        </pc:spChg>
        <pc:spChg chg="del mod">
          <ac:chgData name="Rory Hearne" userId="56b0a575-e122-4000-ac6f-ebbbaee5b0c4" providerId="ADAL" clId="{67CCB5D4-F023-40AA-907F-8B74A8DA5EC1}" dt="2023-04-20T09:50:54.188" v="7334" actId="478"/>
          <ac:spMkLst>
            <pc:docMk/>
            <pc:sldMk cId="2021552498" sldId="1248"/>
            <ac:spMk id="3" creationId="{E7343410-B646-40DF-A0F2-A586E9D1B564}"/>
          </ac:spMkLst>
        </pc:spChg>
        <pc:spChg chg="add del mod">
          <ac:chgData name="Rory Hearne" userId="56b0a575-e122-4000-ac6f-ebbbaee5b0c4" providerId="ADAL" clId="{67CCB5D4-F023-40AA-907F-8B74A8DA5EC1}" dt="2023-04-20T09:50:58.635" v="7335" actId="478"/>
          <ac:spMkLst>
            <pc:docMk/>
            <pc:sldMk cId="2021552498" sldId="1248"/>
            <ac:spMk id="8" creationId="{8C0BF06C-3F2F-CDCE-A009-C26AF03150F3}"/>
          </ac:spMkLst>
        </pc:spChg>
        <pc:picChg chg="mod">
          <ac:chgData name="Rory Hearne" userId="56b0a575-e122-4000-ac6f-ebbbaee5b0c4" providerId="ADAL" clId="{67CCB5D4-F023-40AA-907F-8B74A8DA5EC1}" dt="2023-04-20T09:51:35.402" v="7410" actId="1076"/>
          <ac:picMkLst>
            <pc:docMk/>
            <pc:sldMk cId="2021552498" sldId="1248"/>
            <ac:picMk id="5" creationId="{1511D4C3-3D23-4474-BE62-EE9FA8B94138}"/>
          </ac:picMkLst>
        </pc:picChg>
        <pc:picChg chg="add mod">
          <ac:chgData name="Rory Hearne" userId="56b0a575-e122-4000-ac6f-ebbbaee5b0c4" providerId="ADAL" clId="{67CCB5D4-F023-40AA-907F-8B74A8DA5EC1}" dt="2023-04-20T09:51:33.571" v="7409" actId="14100"/>
          <ac:picMkLst>
            <pc:docMk/>
            <pc:sldMk cId="2021552498" sldId="1248"/>
            <ac:picMk id="6" creationId="{C4876615-4B70-34C2-0AC8-67EC5C261C39}"/>
          </ac:picMkLst>
        </pc:picChg>
      </pc:sldChg>
      <pc:sldChg chg="modSp add del mod">
        <pc:chgData name="Rory Hearne" userId="56b0a575-e122-4000-ac6f-ebbbaee5b0c4" providerId="ADAL" clId="{67CCB5D4-F023-40AA-907F-8B74A8DA5EC1}" dt="2023-04-20T10:04:27.678" v="7676" actId="47"/>
        <pc:sldMkLst>
          <pc:docMk/>
          <pc:sldMk cId="2634411930" sldId="1249"/>
        </pc:sldMkLst>
        <pc:spChg chg="mod">
          <ac:chgData name="Rory Hearne" userId="56b0a575-e122-4000-ac6f-ebbbaee5b0c4" providerId="ADAL" clId="{67CCB5D4-F023-40AA-907F-8B74A8DA5EC1}" dt="2023-04-20T09:30:48.438" v="6853" actId="27636"/>
          <ac:spMkLst>
            <pc:docMk/>
            <pc:sldMk cId="2634411930" sldId="1249"/>
            <ac:spMk id="2" creationId="{594045B8-E799-052F-EF19-E4FC640F27D0}"/>
          </ac:spMkLst>
        </pc:spChg>
        <pc:spChg chg="mod">
          <ac:chgData name="Rory Hearne" userId="56b0a575-e122-4000-ac6f-ebbbaee5b0c4" providerId="ADAL" clId="{67CCB5D4-F023-40AA-907F-8B74A8DA5EC1}" dt="2023-04-20T09:30:47.772" v="6820"/>
          <ac:spMkLst>
            <pc:docMk/>
            <pc:sldMk cId="2634411930" sldId="1249"/>
            <ac:spMk id="3" creationId="{AA4197D7-6092-1EBC-6C6C-15E0CBEA79D4}"/>
          </ac:spMkLst>
        </pc:spChg>
      </pc:sldChg>
      <pc:sldChg chg="modSp add del mod">
        <pc:chgData name="Rory Hearne" userId="56b0a575-e122-4000-ac6f-ebbbaee5b0c4" providerId="ADAL" clId="{67CCB5D4-F023-40AA-907F-8B74A8DA5EC1}" dt="2023-04-20T10:04:28.747" v="7677" actId="47"/>
        <pc:sldMkLst>
          <pc:docMk/>
          <pc:sldMk cId="1993218069" sldId="1258"/>
        </pc:sldMkLst>
        <pc:spChg chg="mod">
          <ac:chgData name="Rory Hearne" userId="56b0a575-e122-4000-ac6f-ebbbaee5b0c4" providerId="ADAL" clId="{67CCB5D4-F023-40AA-907F-8B74A8DA5EC1}" dt="2023-04-20T09:30:47.772" v="6820"/>
          <ac:spMkLst>
            <pc:docMk/>
            <pc:sldMk cId="1993218069" sldId="1258"/>
            <ac:spMk id="2" creationId="{B7FE0673-FE4C-1AEB-EAB0-BA6C2BE072FE}"/>
          </ac:spMkLst>
        </pc:spChg>
        <pc:spChg chg="mod">
          <ac:chgData name="Rory Hearne" userId="56b0a575-e122-4000-ac6f-ebbbaee5b0c4" providerId="ADAL" clId="{67CCB5D4-F023-40AA-907F-8B74A8DA5EC1}" dt="2023-04-20T09:30:48.438" v="6854" actId="27636"/>
          <ac:spMkLst>
            <pc:docMk/>
            <pc:sldMk cId="1993218069" sldId="1258"/>
            <ac:spMk id="3" creationId="{044F2EAA-DD8E-5C66-094A-7A5FA781C65F}"/>
          </ac:spMkLst>
        </pc:spChg>
      </pc:sldChg>
      <pc:sldChg chg="delSp modSp add mod setBg delDesignElem">
        <pc:chgData name="Rory Hearne" userId="56b0a575-e122-4000-ac6f-ebbbaee5b0c4" providerId="ADAL" clId="{67CCB5D4-F023-40AA-907F-8B74A8DA5EC1}" dt="2023-04-20T10:05:36.089" v="7698" actId="1076"/>
        <pc:sldMkLst>
          <pc:docMk/>
          <pc:sldMk cId="2063189885" sldId="1262"/>
        </pc:sldMkLst>
        <pc:spChg chg="mod">
          <ac:chgData name="Rory Hearne" userId="56b0a575-e122-4000-ac6f-ebbbaee5b0c4" providerId="ADAL" clId="{67CCB5D4-F023-40AA-907F-8B74A8DA5EC1}" dt="2023-04-20T09:30:48.453" v="6855" actId="27636"/>
          <ac:spMkLst>
            <pc:docMk/>
            <pc:sldMk cId="2063189885" sldId="1262"/>
            <ac:spMk id="3" creationId="{BB95B67C-B277-4887-B0DA-5F25F91364B0}"/>
          </ac:spMkLst>
        </pc:spChg>
        <pc:spChg chg="del">
          <ac:chgData name="Rory Hearne" userId="56b0a575-e122-4000-ac6f-ebbbaee5b0c4" providerId="ADAL" clId="{67CCB5D4-F023-40AA-907F-8B74A8DA5EC1}" dt="2023-04-19T20:47:23.565" v="3015"/>
          <ac:spMkLst>
            <pc:docMk/>
            <pc:sldMk cId="2063189885" sldId="1262"/>
            <ac:spMk id="10" creationId="{C4285719-470E-454C-AF62-8323075F1F5B}"/>
          </ac:spMkLst>
        </pc:spChg>
        <pc:spChg chg="del">
          <ac:chgData name="Rory Hearne" userId="56b0a575-e122-4000-ac6f-ebbbaee5b0c4" providerId="ADAL" clId="{67CCB5D4-F023-40AA-907F-8B74A8DA5EC1}" dt="2023-04-19T20:47:23.565" v="3015"/>
          <ac:spMkLst>
            <pc:docMk/>
            <pc:sldMk cId="2063189885" sldId="1262"/>
            <ac:spMk id="12" creationId="{CD9FE4EF-C4D8-49A0-B2FF-81D8DB7D8A24}"/>
          </ac:spMkLst>
        </pc:spChg>
        <pc:spChg chg="del">
          <ac:chgData name="Rory Hearne" userId="56b0a575-e122-4000-ac6f-ebbbaee5b0c4" providerId="ADAL" clId="{67CCB5D4-F023-40AA-907F-8B74A8DA5EC1}" dt="2023-04-19T20:47:23.565" v="3015"/>
          <ac:spMkLst>
            <pc:docMk/>
            <pc:sldMk cId="2063189885" sldId="1262"/>
            <ac:spMk id="14" creationId="{4300840D-0A0B-4512-BACA-B439D5B9C57C}"/>
          </ac:spMkLst>
        </pc:spChg>
        <pc:spChg chg="del">
          <ac:chgData name="Rory Hearne" userId="56b0a575-e122-4000-ac6f-ebbbaee5b0c4" providerId="ADAL" clId="{67CCB5D4-F023-40AA-907F-8B74A8DA5EC1}" dt="2023-04-19T20:47:23.565" v="3015"/>
          <ac:spMkLst>
            <pc:docMk/>
            <pc:sldMk cId="2063189885" sldId="1262"/>
            <ac:spMk id="16" creationId="{D2B78728-A580-49A7-84F9-6EF6F583ADE0}"/>
          </ac:spMkLst>
        </pc:spChg>
        <pc:spChg chg="del">
          <ac:chgData name="Rory Hearne" userId="56b0a575-e122-4000-ac6f-ebbbaee5b0c4" providerId="ADAL" clId="{67CCB5D4-F023-40AA-907F-8B74A8DA5EC1}" dt="2023-04-19T20:47:23.565" v="3015"/>
          <ac:spMkLst>
            <pc:docMk/>
            <pc:sldMk cId="2063189885" sldId="1262"/>
            <ac:spMk id="18" creationId="{38FAA1A1-D861-433F-88FA-1E9D6FD31D11}"/>
          </ac:spMkLst>
        </pc:spChg>
        <pc:spChg chg="del">
          <ac:chgData name="Rory Hearne" userId="56b0a575-e122-4000-ac6f-ebbbaee5b0c4" providerId="ADAL" clId="{67CCB5D4-F023-40AA-907F-8B74A8DA5EC1}" dt="2023-04-19T20:47:23.565" v="3015"/>
          <ac:spMkLst>
            <pc:docMk/>
            <pc:sldMk cId="2063189885" sldId="1262"/>
            <ac:spMk id="20" creationId="{8D71EDA1-87BF-4D5D-AB79-F346FD19278A}"/>
          </ac:spMkLst>
        </pc:spChg>
        <pc:picChg chg="mod">
          <ac:chgData name="Rory Hearne" userId="56b0a575-e122-4000-ac6f-ebbbaee5b0c4" providerId="ADAL" clId="{67CCB5D4-F023-40AA-907F-8B74A8DA5EC1}" dt="2023-04-20T10:05:36.089" v="7698" actId="1076"/>
          <ac:picMkLst>
            <pc:docMk/>
            <pc:sldMk cId="2063189885" sldId="1262"/>
            <ac:picMk id="5" creationId="{3124D1F4-F121-41EC-BCA5-C8DA6AA9B72E}"/>
          </ac:picMkLst>
        </pc:picChg>
      </pc:sldChg>
      <pc:sldChg chg="modSp add del">
        <pc:chgData name="Rory Hearne" userId="56b0a575-e122-4000-ac6f-ebbbaee5b0c4" providerId="ADAL" clId="{67CCB5D4-F023-40AA-907F-8B74A8DA5EC1}" dt="2023-04-20T10:04:25.434" v="7674" actId="47"/>
        <pc:sldMkLst>
          <pc:docMk/>
          <pc:sldMk cId="2220911076" sldId="1266"/>
        </pc:sldMkLst>
        <pc:spChg chg="mod">
          <ac:chgData name="Rory Hearne" userId="56b0a575-e122-4000-ac6f-ebbbaee5b0c4" providerId="ADAL" clId="{67CCB5D4-F023-40AA-907F-8B74A8DA5EC1}" dt="2023-04-20T09:30:47.772" v="6820"/>
          <ac:spMkLst>
            <pc:docMk/>
            <pc:sldMk cId="2220911076" sldId="1266"/>
            <ac:spMk id="2" creationId="{23C25918-D2AA-475D-3C6A-909CF3AF0E7E}"/>
          </ac:spMkLst>
        </pc:spChg>
      </pc:sldChg>
      <pc:sldChg chg="modSp add del">
        <pc:chgData name="Rory Hearne" userId="56b0a575-e122-4000-ac6f-ebbbaee5b0c4" providerId="ADAL" clId="{67CCB5D4-F023-40AA-907F-8B74A8DA5EC1}" dt="2023-04-20T10:04:26.466" v="7675" actId="47"/>
        <pc:sldMkLst>
          <pc:docMk/>
          <pc:sldMk cId="847630035" sldId="1268"/>
        </pc:sldMkLst>
        <pc:spChg chg="mod">
          <ac:chgData name="Rory Hearne" userId="56b0a575-e122-4000-ac6f-ebbbaee5b0c4" providerId="ADAL" clId="{67CCB5D4-F023-40AA-907F-8B74A8DA5EC1}" dt="2023-04-20T09:30:47.772" v="6820"/>
          <ac:spMkLst>
            <pc:docMk/>
            <pc:sldMk cId="847630035" sldId="1268"/>
            <ac:spMk id="2" creationId="{1E7B74C8-6A21-7404-53AC-E3EFD7F70A74}"/>
          </ac:spMkLst>
        </pc:spChg>
        <pc:spChg chg="mod">
          <ac:chgData name="Rory Hearne" userId="56b0a575-e122-4000-ac6f-ebbbaee5b0c4" providerId="ADAL" clId="{67CCB5D4-F023-40AA-907F-8B74A8DA5EC1}" dt="2023-04-20T09:30:47.772" v="6820"/>
          <ac:spMkLst>
            <pc:docMk/>
            <pc:sldMk cId="847630035" sldId="1268"/>
            <ac:spMk id="3" creationId="{E57FAEFC-1AF2-D1C0-5D39-592401274BC3}"/>
          </ac:spMkLst>
        </pc:spChg>
      </pc:sldChg>
      <pc:sldChg chg="add del">
        <pc:chgData name="Rory Hearne" userId="56b0a575-e122-4000-ac6f-ebbbaee5b0c4" providerId="ADAL" clId="{67CCB5D4-F023-40AA-907F-8B74A8DA5EC1}" dt="2023-04-20T08:16:15.841" v="4802" actId="47"/>
        <pc:sldMkLst>
          <pc:docMk/>
          <pc:sldMk cId="463855997" sldId="1272"/>
        </pc:sldMkLst>
      </pc:sldChg>
      <pc:sldChg chg="modSp add mod">
        <pc:chgData name="Rory Hearne" userId="56b0a575-e122-4000-ac6f-ebbbaee5b0c4" providerId="ADAL" clId="{67CCB5D4-F023-40AA-907F-8B74A8DA5EC1}" dt="2023-04-20T09:37:11.117" v="6913" actId="13926"/>
        <pc:sldMkLst>
          <pc:docMk/>
          <pc:sldMk cId="2316909817" sldId="1272"/>
        </pc:sldMkLst>
        <pc:spChg chg="mod">
          <ac:chgData name="Rory Hearne" userId="56b0a575-e122-4000-ac6f-ebbbaee5b0c4" providerId="ADAL" clId="{67CCB5D4-F023-40AA-907F-8B74A8DA5EC1}" dt="2023-04-20T09:30:47.772" v="6820"/>
          <ac:spMkLst>
            <pc:docMk/>
            <pc:sldMk cId="2316909817" sldId="1272"/>
            <ac:spMk id="2" creationId="{F2D2AFC9-56EB-5415-A0BB-C6A3763C656A}"/>
          </ac:spMkLst>
        </pc:spChg>
        <pc:spChg chg="mod">
          <ac:chgData name="Rory Hearne" userId="56b0a575-e122-4000-ac6f-ebbbaee5b0c4" providerId="ADAL" clId="{67CCB5D4-F023-40AA-907F-8B74A8DA5EC1}" dt="2023-04-20T09:37:11.117" v="6913" actId="13926"/>
          <ac:spMkLst>
            <pc:docMk/>
            <pc:sldMk cId="2316909817" sldId="1272"/>
            <ac:spMk id="3" creationId="{62CE0E40-DD4A-9124-D8E9-5537136A8A05}"/>
          </ac:spMkLst>
        </pc:spChg>
      </pc:sldChg>
      <pc:sldChg chg="modSp add del">
        <pc:chgData name="Rory Hearne" userId="56b0a575-e122-4000-ac6f-ebbbaee5b0c4" providerId="ADAL" clId="{67CCB5D4-F023-40AA-907F-8B74A8DA5EC1}" dt="2023-04-28T12:31:35.480" v="8292" actId="47"/>
        <pc:sldMkLst>
          <pc:docMk/>
          <pc:sldMk cId="1738914175" sldId="1274"/>
        </pc:sldMkLst>
        <pc:spChg chg="mod">
          <ac:chgData name="Rory Hearne" userId="56b0a575-e122-4000-ac6f-ebbbaee5b0c4" providerId="ADAL" clId="{67CCB5D4-F023-40AA-907F-8B74A8DA5EC1}" dt="2023-04-20T09:30:47.772" v="6820"/>
          <ac:spMkLst>
            <pc:docMk/>
            <pc:sldMk cId="1738914175" sldId="1274"/>
            <ac:spMk id="2" creationId="{F6028EAF-06F7-9375-B328-4FA18C24FD41}"/>
          </ac:spMkLst>
        </pc:spChg>
        <pc:spChg chg="mod">
          <ac:chgData name="Rory Hearne" userId="56b0a575-e122-4000-ac6f-ebbbaee5b0c4" providerId="ADAL" clId="{67CCB5D4-F023-40AA-907F-8B74A8DA5EC1}" dt="2023-04-20T09:30:47.772" v="6820"/>
          <ac:spMkLst>
            <pc:docMk/>
            <pc:sldMk cId="1738914175" sldId="1274"/>
            <ac:spMk id="3" creationId="{4D739B3A-7BE7-1B85-D8D9-792B9637FAE6}"/>
          </ac:spMkLst>
        </pc:spChg>
      </pc:sldChg>
      <pc:sldChg chg="modSp add del mod">
        <pc:chgData name="Rory Hearne" userId="56b0a575-e122-4000-ac6f-ebbbaee5b0c4" providerId="ADAL" clId="{67CCB5D4-F023-40AA-907F-8B74A8DA5EC1}" dt="2023-04-28T12:33:10.118" v="8321" actId="47"/>
        <pc:sldMkLst>
          <pc:docMk/>
          <pc:sldMk cId="113935938" sldId="1286"/>
        </pc:sldMkLst>
        <pc:spChg chg="mod">
          <ac:chgData name="Rory Hearne" userId="56b0a575-e122-4000-ac6f-ebbbaee5b0c4" providerId="ADAL" clId="{67CCB5D4-F023-40AA-907F-8B74A8DA5EC1}" dt="2023-04-20T09:30:47.772" v="6820"/>
          <ac:spMkLst>
            <pc:docMk/>
            <pc:sldMk cId="113935938" sldId="1286"/>
            <ac:spMk id="2" creationId="{44ADAFEC-03BE-4034-BE7B-A389CE5ED455}"/>
          </ac:spMkLst>
        </pc:spChg>
        <pc:spChg chg="mod">
          <ac:chgData name="Rory Hearne" userId="56b0a575-e122-4000-ac6f-ebbbaee5b0c4" providerId="ADAL" clId="{67CCB5D4-F023-40AA-907F-8B74A8DA5EC1}" dt="2023-04-20T09:30:47.772" v="6820"/>
          <ac:spMkLst>
            <pc:docMk/>
            <pc:sldMk cId="113935938" sldId="1286"/>
            <ac:spMk id="3" creationId="{6886863E-3124-422B-9C28-CD38DF1D85D2}"/>
          </ac:spMkLst>
        </pc:spChg>
      </pc:sldChg>
      <pc:sldChg chg="add del">
        <pc:chgData name="Rory Hearne" userId="56b0a575-e122-4000-ac6f-ebbbaee5b0c4" providerId="ADAL" clId="{67CCB5D4-F023-40AA-907F-8B74A8DA5EC1}" dt="2023-04-20T08:55:05.015" v="6285" actId="47"/>
        <pc:sldMkLst>
          <pc:docMk/>
          <pc:sldMk cId="2483455419" sldId="1291"/>
        </pc:sldMkLst>
      </pc:sldChg>
      <pc:sldChg chg="addSp modSp add del mod">
        <pc:chgData name="Rory Hearne" userId="56b0a575-e122-4000-ac6f-ebbbaee5b0c4" providerId="ADAL" clId="{67CCB5D4-F023-40AA-907F-8B74A8DA5EC1}" dt="2023-04-20T09:30:37.886" v="6818" actId="47"/>
        <pc:sldMkLst>
          <pc:docMk/>
          <pc:sldMk cId="2689262809" sldId="1300"/>
        </pc:sldMkLst>
        <pc:spChg chg="mod">
          <ac:chgData name="Rory Hearne" userId="56b0a575-e122-4000-ac6f-ebbbaee5b0c4" providerId="ADAL" clId="{67CCB5D4-F023-40AA-907F-8B74A8DA5EC1}" dt="2023-04-20T09:11:28.477" v="6635"/>
          <ac:spMkLst>
            <pc:docMk/>
            <pc:sldMk cId="2689262809" sldId="1300"/>
            <ac:spMk id="2" creationId="{2EDECCFA-F23D-4929-AD22-B4323DD2F8BC}"/>
          </ac:spMkLst>
        </pc:spChg>
        <pc:spChg chg="mod">
          <ac:chgData name="Rory Hearne" userId="56b0a575-e122-4000-ac6f-ebbbaee5b0c4" providerId="ADAL" clId="{67CCB5D4-F023-40AA-907F-8B74A8DA5EC1}" dt="2023-04-20T09:30:27.178" v="6814" actId="27636"/>
          <ac:spMkLst>
            <pc:docMk/>
            <pc:sldMk cId="2689262809" sldId="1300"/>
            <ac:spMk id="3" creationId="{6AE68433-DA4E-4FCB-B398-8321A1086508}"/>
          </ac:spMkLst>
        </pc:spChg>
        <pc:picChg chg="add mod">
          <ac:chgData name="Rory Hearne" userId="56b0a575-e122-4000-ac6f-ebbbaee5b0c4" providerId="ADAL" clId="{67CCB5D4-F023-40AA-907F-8B74A8DA5EC1}" dt="2023-04-20T09:30:29.855" v="6816" actId="1076"/>
          <ac:picMkLst>
            <pc:docMk/>
            <pc:sldMk cId="2689262809" sldId="1300"/>
            <ac:picMk id="4" creationId="{C1CC0622-4CD7-1364-86A0-01117FE255DB}"/>
          </ac:picMkLst>
        </pc:picChg>
      </pc:sldChg>
      <pc:sldChg chg="modSp add mod">
        <pc:chgData name="Rory Hearne" userId="56b0a575-e122-4000-ac6f-ebbbaee5b0c4" providerId="ADAL" clId="{67CCB5D4-F023-40AA-907F-8B74A8DA5EC1}" dt="2023-04-20T09:41:39.364" v="7169" actId="13926"/>
        <pc:sldMkLst>
          <pc:docMk/>
          <pc:sldMk cId="4254543788" sldId="1300"/>
        </pc:sldMkLst>
        <pc:spChg chg="mod">
          <ac:chgData name="Rory Hearne" userId="56b0a575-e122-4000-ac6f-ebbbaee5b0c4" providerId="ADAL" clId="{67CCB5D4-F023-40AA-907F-8B74A8DA5EC1}" dt="2023-04-20T09:41:39.364" v="7169" actId="13926"/>
          <ac:spMkLst>
            <pc:docMk/>
            <pc:sldMk cId="4254543788" sldId="1300"/>
            <ac:spMk id="3" creationId="{6AE68433-DA4E-4FCB-B398-8321A1086508}"/>
          </ac:spMkLst>
        </pc:spChg>
        <pc:picChg chg="mod">
          <ac:chgData name="Rory Hearne" userId="56b0a575-e122-4000-ac6f-ebbbaee5b0c4" providerId="ADAL" clId="{67CCB5D4-F023-40AA-907F-8B74A8DA5EC1}" dt="2023-04-20T09:41:34.991" v="7168" actId="1076"/>
          <ac:picMkLst>
            <pc:docMk/>
            <pc:sldMk cId="4254543788" sldId="1300"/>
            <ac:picMk id="4" creationId="{C1CC0622-4CD7-1364-86A0-01117FE255DB}"/>
          </ac:picMkLst>
        </pc:picChg>
      </pc:sldChg>
      <pc:sldChg chg="modSp add del">
        <pc:chgData name="Rory Hearne" userId="56b0a575-e122-4000-ac6f-ebbbaee5b0c4" providerId="ADAL" clId="{67CCB5D4-F023-40AA-907F-8B74A8DA5EC1}" dt="2023-04-20T09:30:17.319" v="6812" actId="47"/>
        <pc:sldMkLst>
          <pc:docMk/>
          <pc:sldMk cId="168571863" sldId="1302"/>
        </pc:sldMkLst>
        <pc:spChg chg="mod">
          <ac:chgData name="Rory Hearne" userId="56b0a575-e122-4000-ac6f-ebbbaee5b0c4" providerId="ADAL" clId="{67CCB5D4-F023-40AA-907F-8B74A8DA5EC1}" dt="2023-04-20T09:11:28.477" v="6635"/>
          <ac:spMkLst>
            <pc:docMk/>
            <pc:sldMk cId="168571863" sldId="1302"/>
            <ac:spMk id="2" creationId="{5587242E-B9D0-4BD1-AD2D-43C7BA50301F}"/>
          </ac:spMkLst>
        </pc:spChg>
        <pc:spChg chg="mod">
          <ac:chgData name="Rory Hearne" userId="56b0a575-e122-4000-ac6f-ebbbaee5b0c4" providerId="ADAL" clId="{67CCB5D4-F023-40AA-907F-8B74A8DA5EC1}" dt="2023-04-20T09:11:28.477" v="6635"/>
          <ac:spMkLst>
            <pc:docMk/>
            <pc:sldMk cId="168571863" sldId="1302"/>
            <ac:spMk id="3" creationId="{4644691F-9BA0-4BF8-8DFE-2F182F8E9FE3}"/>
          </ac:spMkLst>
        </pc:spChg>
      </pc:sldChg>
      <pc:sldChg chg="modSp add mod ord">
        <pc:chgData name="Rory Hearne" userId="56b0a575-e122-4000-ac6f-ebbbaee5b0c4" providerId="ADAL" clId="{67CCB5D4-F023-40AA-907F-8B74A8DA5EC1}" dt="2023-04-20T10:05:24.277" v="7697"/>
        <pc:sldMkLst>
          <pc:docMk/>
          <pc:sldMk cId="2604292968" sldId="1305"/>
        </pc:sldMkLst>
        <pc:spChg chg="mod">
          <ac:chgData name="Rory Hearne" userId="56b0a575-e122-4000-ac6f-ebbbaee5b0c4" providerId="ADAL" clId="{67CCB5D4-F023-40AA-907F-8B74A8DA5EC1}" dt="2023-04-20T09:11:28.824" v="6639" actId="27636"/>
          <ac:spMkLst>
            <pc:docMk/>
            <pc:sldMk cId="2604292968" sldId="1305"/>
            <ac:spMk id="2" creationId="{B3807CED-9BF5-491D-A045-4EE6EA6206AD}"/>
          </ac:spMkLst>
        </pc:spChg>
        <pc:spChg chg="mod">
          <ac:chgData name="Rory Hearne" userId="56b0a575-e122-4000-ac6f-ebbbaee5b0c4" providerId="ADAL" clId="{67CCB5D4-F023-40AA-907F-8B74A8DA5EC1}" dt="2023-04-20T09:30:47.772" v="6820"/>
          <ac:spMkLst>
            <pc:docMk/>
            <pc:sldMk cId="2604292968" sldId="1305"/>
            <ac:spMk id="3" creationId="{FF1003DE-883F-422C-8914-43744D37A1F9}"/>
          </ac:spMkLst>
        </pc:spChg>
      </pc:sldChg>
      <pc:sldChg chg="modSp add del mod ord">
        <pc:chgData name="Rory Hearne" userId="56b0a575-e122-4000-ac6f-ebbbaee5b0c4" providerId="ADAL" clId="{67CCB5D4-F023-40AA-907F-8B74A8DA5EC1}" dt="2023-04-28T12:30:44.234" v="8275" actId="47"/>
        <pc:sldMkLst>
          <pc:docMk/>
          <pc:sldMk cId="2661982333" sldId="1427"/>
        </pc:sldMkLst>
        <pc:spChg chg="mod">
          <ac:chgData name="Rory Hearne" userId="56b0a575-e122-4000-ac6f-ebbbaee5b0c4" providerId="ADAL" clId="{67CCB5D4-F023-40AA-907F-8B74A8DA5EC1}" dt="2023-04-20T09:42:49.355" v="7187" actId="20577"/>
          <ac:spMkLst>
            <pc:docMk/>
            <pc:sldMk cId="2661982333" sldId="1427"/>
            <ac:spMk id="2" creationId="{D21FD0B8-B33C-43CD-8EE3-01C4F650CB16}"/>
          </ac:spMkLst>
        </pc:spChg>
        <pc:spChg chg="mod">
          <ac:chgData name="Rory Hearne" userId="56b0a575-e122-4000-ac6f-ebbbaee5b0c4" providerId="ADAL" clId="{67CCB5D4-F023-40AA-907F-8B74A8DA5EC1}" dt="2023-04-20T09:42:23.950" v="7175" actId="1076"/>
          <ac:spMkLst>
            <pc:docMk/>
            <pc:sldMk cId="2661982333" sldId="1427"/>
            <ac:spMk id="3" creationId="{FDB9A6A9-B428-4705-89D5-0D3E26AC6E3A}"/>
          </ac:spMkLst>
        </pc:spChg>
        <pc:picChg chg="mod">
          <ac:chgData name="Rory Hearne" userId="56b0a575-e122-4000-ac6f-ebbbaee5b0c4" providerId="ADAL" clId="{67CCB5D4-F023-40AA-907F-8B74A8DA5EC1}" dt="2023-04-20T09:42:25.639" v="7176" actId="1076"/>
          <ac:picMkLst>
            <pc:docMk/>
            <pc:sldMk cId="2661982333" sldId="1427"/>
            <ac:picMk id="4" creationId="{7208A8EF-A4B1-4258-8BA3-EA7806F10AC6}"/>
          </ac:picMkLst>
        </pc:picChg>
      </pc:sldChg>
      <pc:sldChg chg="modSp new del mod">
        <pc:chgData name="Rory Hearne" userId="56b0a575-e122-4000-ac6f-ebbbaee5b0c4" providerId="ADAL" clId="{67CCB5D4-F023-40AA-907F-8B74A8DA5EC1}" dt="2023-04-20T08:54:09.146" v="6272" actId="47"/>
        <pc:sldMkLst>
          <pc:docMk/>
          <pc:sldMk cId="497994097" sldId="1428"/>
        </pc:sldMkLst>
        <pc:spChg chg="mod">
          <ac:chgData name="Rory Hearne" userId="56b0a575-e122-4000-ac6f-ebbbaee5b0c4" providerId="ADAL" clId="{67CCB5D4-F023-40AA-907F-8B74A8DA5EC1}" dt="2023-04-19T20:15:40.221" v="2881"/>
          <ac:spMkLst>
            <pc:docMk/>
            <pc:sldMk cId="497994097" sldId="1428"/>
            <ac:spMk id="3" creationId="{97AF242F-3B98-57A4-8998-D690D9819C5C}"/>
          </ac:spMkLst>
        </pc:spChg>
      </pc:sldChg>
      <pc:sldChg chg="modSp add del mod">
        <pc:chgData name="Rory Hearne" userId="56b0a575-e122-4000-ac6f-ebbbaee5b0c4" providerId="ADAL" clId="{67CCB5D4-F023-40AA-907F-8B74A8DA5EC1}" dt="2023-04-20T08:55:54.169" v="6291" actId="47"/>
        <pc:sldMkLst>
          <pc:docMk/>
          <pc:sldMk cId="187038225" sldId="1429"/>
        </pc:sldMkLst>
        <pc:spChg chg="mod">
          <ac:chgData name="Rory Hearne" userId="56b0a575-e122-4000-ac6f-ebbbaee5b0c4" providerId="ADAL" clId="{67CCB5D4-F023-40AA-907F-8B74A8DA5EC1}" dt="2023-04-19T20:16:21.625" v="2969" actId="1076"/>
          <ac:spMkLst>
            <pc:docMk/>
            <pc:sldMk cId="187038225" sldId="1429"/>
            <ac:spMk id="3" creationId="{9845F751-13A7-4CB2-8F16-5E425692635D}"/>
          </ac:spMkLst>
        </pc:spChg>
        <pc:picChg chg="mod">
          <ac:chgData name="Rory Hearne" userId="56b0a575-e122-4000-ac6f-ebbbaee5b0c4" providerId="ADAL" clId="{67CCB5D4-F023-40AA-907F-8B74A8DA5EC1}" dt="2023-04-19T20:16:26.241" v="2973" actId="1076"/>
          <ac:picMkLst>
            <pc:docMk/>
            <pc:sldMk cId="187038225" sldId="1429"/>
            <ac:picMk id="5" creationId="{3273BA4E-2EFB-46AB-9BA1-0B0596B30431}"/>
          </ac:picMkLst>
        </pc:picChg>
      </pc:sldChg>
      <pc:sldChg chg="modSp add del mod">
        <pc:chgData name="Rory Hearne" userId="56b0a575-e122-4000-ac6f-ebbbaee5b0c4" providerId="ADAL" clId="{67CCB5D4-F023-40AA-907F-8B74A8DA5EC1}" dt="2023-04-28T12:31:17.231" v="8282" actId="47"/>
        <pc:sldMkLst>
          <pc:docMk/>
          <pc:sldMk cId="2029711456" sldId="1429"/>
        </pc:sldMkLst>
        <pc:spChg chg="mod">
          <ac:chgData name="Rory Hearne" userId="56b0a575-e122-4000-ac6f-ebbbaee5b0c4" providerId="ADAL" clId="{67CCB5D4-F023-40AA-907F-8B74A8DA5EC1}" dt="2023-04-20T09:30:48.269" v="6836" actId="27636"/>
          <ac:spMkLst>
            <pc:docMk/>
            <pc:sldMk cId="2029711456" sldId="1429"/>
            <ac:spMk id="3" creationId="{9845F751-13A7-4CB2-8F16-5E425692635D}"/>
          </ac:spMkLst>
        </pc:spChg>
      </pc:sldChg>
      <pc:sldChg chg="delSp modSp add del setBg delDesignElem">
        <pc:chgData name="Rory Hearne" userId="56b0a575-e122-4000-ac6f-ebbbaee5b0c4" providerId="ADAL" clId="{67CCB5D4-F023-40AA-907F-8B74A8DA5EC1}" dt="2023-04-28T12:31:27.817" v="8289" actId="47"/>
        <pc:sldMkLst>
          <pc:docMk/>
          <pc:sldMk cId="2897455859" sldId="1430"/>
        </pc:sldMkLst>
        <pc:spChg chg="mod">
          <ac:chgData name="Rory Hearne" userId="56b0a575-e122-4000-ac6f-ebbbaee5b0c4" providerId="ADAL" clId="{67CCB5D4-F023-40AA-907F-8B74A8DA5EC1}" dt="2023-04-20T09:30:47.772" v="6820"/>
          <ac:spMkLst>
            <pc:docMk/>
            <pc:sldMk cId="2897455859" sldId="1430"/>
            <ac:spMk id="2" creationId="{A897C444-1C38-9EE9-48CC-1AFA61031597}"/>
          </ac:spMkLst>
        </pc:spChg>
        <pc:spChg chg="del">
          <ac:chgData name="Rory Hearne" userId="56b0a575-e122-4000-ac6f-ebbbaee5b0c4" providerId="ADAL" clId="{67CCB5D4-F023-40AA-907F-8B74A8DA5EC1}" dt="2023-04-19T20:38:54.198" v="2985"/>
          <ac:spMkLst>
            <pc:docMk/>
            <pc:sldMk cId="2897455859" sldId="1430"/>
            <ac:spMk id="10" creationId="{B50AB553-2A96-4A92-96F2-93548E096954}"/>
          </ac:spMkLst>
        </pc:spChg>
        <pc:graphicFrameChg chg="mod">
          <ac:chgData name="Rory Hearne" userId="56b0a575-e122-4000-ac6f-ebbbaee5b0c4" providerId="ADAL" clId="{67CCB5D4-F023-40AA-907F-8B74A8DA5EC1}" dt="2023-04-20T09:30:47.772" v="6820"/>
          <ac:graphicFrameMkLst>
            <pc:docMk/>
            <pc:sldMk cId="2897455859" sldId="1430"/>
            <ac:graphicFrameMk id="5" creationId="{A112D905-9F75-1B42-3FAC-1114BC233654}"/>
          </ac:graphicFrameMkLst>
        </pc:graphicFrameChg>
      </pc:sldChg>
      <pc:sldChg chg="delSp modSp add del mod setBg delDesignElem">
        <pc:chgData name="Rory Hearne" userId="56b0a575-e122-4000-ac6f-ebbbaee5b0c4" providerId="ADAL" clId="{67CCB5D4-F023-40AA-907F-8B74A8DA5EC1}" dt="2023-04-20T08:56:08.219" v="6293" actId="47"/>
        <pc:sldMkLst>
          <pc:docMk/>
          <pc:sldMk cId="3700684199" sldId="1431"/>
        </pc:sldMkLst>
        <pc:spChg chg="mod">
          <ac:chgData name="Rory Hearne" userId="56b0a575-e122-4000-ac6f-ebbbaee5b0c4" providerId="ADAL" clId="{67CCB5D4-F023-40AA-907F-8B74A8DA5EC1}" dt="2023-04-20T08:55:22.010" v="6287" actId="20577"/>
          <ac:spMkLst>
            <pc:docMk/>
            <pc:sldMk cId="3700684199" sldId="1431"/>
            <ac:spMk id="3" creationId="{B6927C04-844C-79B4-5213-AD7BC96C1791}"/>
          </ac:spMkLst>
        </pc:spChg>
        <pc:spChg chg="del">
          <ac:chgData name="Rory Hearne" userId="56b0a575-e122-4000-ac6f-ebbbaee5b0c4" providerId="ADAL" clId="{67CCB5D4-F023-40AA-907F-8B74A8DA5EC1}" dt="2023-04-19T20:38:54.198" v="2985"/>
          <ac:spMkLst>
            <pc:docMk/>
            <pc:sldMk cId="3700684199" sldId="1431"/>
            <ac:spMk id="8" creationId="{100EDD19-6802-4EC3-95CE-CFFAB042CFD6}"/>
          </ac:spMkLst>
        </pc:spChg>
        <pc:spChg chg="del">
          <ac:chgData name="Rory Hearne" userId="56b0a575-e122-4000-ac6f-ebbbaee5b0c4" providerId="ADAL" clId="{67CCB5D4-F023-40AA-907F-8B74A8DA5EC1}" dt="2023-04-19T20:38:54.198" v="2985"/>
          <ac:spMkLst>
            <pc:docMk/>
            <pc:sldMk cId="3700684199" sldId="1431"/>
            <ac:spMk id="10" creationId="{DB17E863-922E-4C26-BD64-E8FD41D28661}"/>
          </ac:spMkLst>
        </pc:spChg>
      </pc:sldChg>
      <pc:sldChg chg="add del">
        <pc:chgData name="Rory Hearne" userId="56b0a575-e122-4000-ac6f-ebbbaee5b0c4" providerId="ADAL" clId="{67CCB5D4-F023-40AA-907F-8B74A8DA5EC1}" dt="2023-04-20T08:56:27.863" v="6296" actId="47"/>
        <pc:sldMkLst>
          <pc:docMk/>
          <pc:sldMk cId="2508099987" sldId="1432"/>
        </pc:sldMkLst>
      </pc:sldChg>
      <pc:sldChg chg="modSp add del mod">
        <pc:chgData name="Rory Hearne" userId="56b0a575-e122-4000-ac6f-ebbbaee5b0c4" providerId="ADAL" clId="{67CCB5D4-F023-40AA-907F-8B74A8DA5EC1}" dt="2023-04-28T12:31:20.542" v="8284" actId="47"/>
        <pc:sldMkLst>
          <pc:docMk/>
          <pc:sldMk cId="2599640263" sldId="1432"/>
        </pc:sldMkLst>
        <pc:spChg chg="mod">
          <ac:chgData name="Rory Hearne" userId="56b0a575-e122-4000-ac6f-ebbbaee5b0c4" providerId="ADAL" clId="{67CCB5D4-F023-40AA-907F-8B74A8DA5EC1}" dt="2023-04-20T09:30:48.298" v="6839" actId="27636"/>
          <ac:spMkLst>
            <pc:docMk/>
            <pc:sldMk cId="2599640263" sldId="1432"/>
            <ac:spMk id="9" creationId="{AC620F26-C2A6-7DD7-4C49-8D2661B4DA7D}"/>
          </ac:spMkLst>
        </pc:spChg>
      </pc:sldChg>
      <pc:sldChg chg="delSp add del setBg delDesignElem">
        <pc:chgData name="Rory Hearne" userId="56b0a575-e122-4000-ac6f-ebbbaee5b0c4" providerId="ADAL" clId="{67CCB5D4-F023-40AA-907F-8B74A8DA5EC1}" dt="2023-04-20T08:56:16.427" v="6294" actId="47"/>
        <pc:sldMkLst>
          <pc:docMk/>
          <pc:sldMk cId="2875958504" sldId="1432"/>
        </pc:sldMkLst>
        <pc:spChg chg="del">
          <ac:chgData name="Rory Hearne" userId="56b0a575-e122-4000-ac6f-ebbbaee5b0c4" providerId="ADAL" clId="{67CCB5D4-F023-40AA-907F-8B74A8DA5EC1}" dt="2023-04-19T20:38:54.198" v="2985"/>
          <ac:spMkLst>
            <pc:docMk/>
            <pc:sldMk cId="2875958504" sldId="1432"/>
            <ac:spMk id="8" creationId="{1BB867FF-FC45-48F7-8104-F89BE54909F1}"/>
          </ac:spMkLst>
        </pc:spChg>
        <pc:spChg chg="del">
          <ac:chgData name="Rory Hearne" userId="56b0a575-e122-4000-ac6f-ebbbaee5b0c4" providerId="ADAL" clId="{67CCB5D4-F023-40AA-907F-8B74A8DA5EC1}" dt="2023-04-19T20:38:54.198" v="2985"/>
          <ac:spMkLst>
            <pc:docMk/>
            <pc:sldMk cId="2875958504" sldId="1432"/>
            <ac:spMk id="10" creationId="{8BB56887-D0D5-4F0C-9E19-7247EB83C8B7}"/>
          </ac:spMkLst>
        </pc:spChg>
        <pc:spChg chg="del">
          <ac:chgData name="Rory Hearne" userId="56b0a575-e122-4000-ac6f-ebbbaee5b0c4" providerId="ADAL" clId="{67CCB5D4-F023-40AA-907F-8B74A8DA5EC1}" dt="2023-04-19T20:38:54.198" v="2985"/>
          <ac:spMkLst>
            <pc:docMk/>
            <pc:sldMk cId="2875958504" sldId="1432"/>
            <ac:spMk id="12" creationId="{081E4A58-353D-44AE-B2FC-2A74E2E400F7}"/>
          </ac:spMkLst>
        </pc:spChg>
      </pc:sldChg>
      <pc:sldChg chg="delSp add del setBg delDesignElem">
        <pc:chgData name="Rory Hearne" userId="56b0a575-e122-4000-ac6f-ebbbaee5b0c4" providerId="ADAL" clId="{67CCB5D4-F023-40AA-907F-8B74A8DA5EC1}" dt="2023-04-20T08:56:16.427" v="6294" actId="47"/>
        <pc:sldMkLst>
          <pc:docMk/>
          <pc:sldMk cId="1178868156" sldId="1433"/>
        </pc:sldMkLst>
        <pc:spChg chg="del">
          <ac:chgData name="Rory Hearne" userId="56b0a575-e122-4000-ac6f-ebbbaee5b0c4" providerId="ADAL" clId="{67CCB5D4-F023-40AA-907F-8B74A8DA5EC1}" dt="2023-04-19T20:38:54.198" v="2985"/>
          <ac:spMkLst>
            <pc:docMk/>
            <pc:sldMk cId="1178868156" sldId="1433"/>
            <ac:spMk id="8" creationId="{100EDD19-6802-4EC3-95CE-CFFAB042CFD6}"/>
          </ac:spMkLst>
        </pc:spChg>
        <pc:spChg chg="del">
          <ac:chgData name="Rory Hearne" userId="56b0a575-e122-4000-ac6f-ebbbaee5b0c4" providerId="ADAL" clId="{67CCB5D4-F023-40AA-907F-8B74A8DA5EC1}" dt="2023-04-19T20:38:54.198" v="2985"/>
          <ac:spMkLst>
            <pc:docMk/>
            <pc:sldMk cId="1178868156" sldId="1433"/>
            <ac:spMk id="10" creationId="{DB17E863-922E-4C26-BD64-E8FD41D28661}"/>
          </ac:spMkLst>
        </pc:spChg>
      </pc:sldChg>
      <pc:sldChg chg="modSp add del mod">
        <pc:chgData name="Rory Hearne" userId="56b0a575-e122-4000-ac6f-ebbbaee5b0c4" providerId="ADAL" clId="{67CCB5D4-F023-40AA-907F-8B74A8DA5EC1}" dt="2023-04-28T12:31:21.616" v="8285" actId="47"/>
        <pc:sldMkLst>
          <pc:docMk/>
          <pc:sldMk cId="1272885491" sldId="1433"/>
        </pc:sldMkLst>
        <pc:spChg chg="mod">
          <ac:chgData name="Rory Hearne" userId="56b0a575-e122-4000-ac6f-ebbbaee5b0c4" providerId="ADAL" clId="{67CCB5D4-F023-40AA-907F-8B74A8DA5EC1}" dt="2023-04-20T09:30:48.301" v="6840" actId="27636"/>
          <ac:spMkLst>
            <pc:docMk/>
            <pc:sldMk cId="1272885491" sldId="1433"/>
            <ac:spMk id="3" creationId="{2B5B5DBF-F1D1-8673-47CD-908BA12E1A80}"/>
          </ac:spMkLst>
        </pc:spChg>
      </pc:sldChg>
      <pc:sldChg chg="add del">
        <pc:chgData name="Rory Hearne" userId="56b0a575-e122-4000-ac6f-ebbbaee5b0c4" providerId="ADAL" clId="{67CCB5D4-F023-40AA-907F-8B74A8DA5EC1}" dt="2023-04-20T08:56:27.863" v="6296" actId="47"/>
        <pc:sldMkLst>
          <pc:docMk/>
          <pc:sldMk cId="1720326932" sldId="1433"/>
        </pc:sldMkLst>
      </pc:sldChg>
      <pc:sldChg chg="delSp modSp add del mod ord setBg delDesignElem">
        <pc:chgData name="Rory Hearne" userId="56b0a575-e122-4000-ac6f-ebbbaee5b0c4" providerId="ADAL" clId="{67CCB5D4-F023-40AA-907F-8B74A8DA5EC1}" dt="2023-04-28T12:31:24.237" v="8286" actId="47"/>
        <pc:sldMkLst>
          <pc:docMk/>
          <pc:sldMk cId="2120376652" sldId="1434"/>
        </pc:sldMkLst>
        <pc:spChg chg="mod">
          <ac:chgData name="Rory Hearne" userId="56b0a575-e122-4000-ac6f-ebbbaee5b0c4" providerId="ADAL" clId="{67CCB5D4-F023-40AA-907F-8B74A8DA5EC1}" dt="2023-04-20T09:30:48.301" v="6841" actId="27636"/>
          <ac:spMkLst>
            <pc:docMk/>
            <pc:sldMk cId="2120376652" sldId="1434"/>
            <ac:spMk id="2" creationId="{9C1A77DB-0082-C018-1ED8-A3A282D3D217}"/>
          </ac:spMkLst>
        </pc:spChg>
        <pc:spChg chg="mod">
          <ac:chgData name="Rory Hearne" userId="56b0a575-e122-4000-ac6f-ebbbaee5b0c4" providerId="ADAL" clId="{67CCB5D4-F023-40AA-907F-8B74A8DA5EC1}" dt="2023-04-20T09:30:48.317" v="6842" actId="27636"/>
          <ac:spMkLst>
            <pc:docMk/>
            <pc:sldMk cId="2120376652" sldId="1434"/>
            <ac:spMk id="3" creationId="{C2B4B788-73E6-CABD-B8C2-FA7AA313629B}"/>
          </ac:spMkLst>
        </pc:spChg>
        <pc:spChg chg="del">
          <ac:chgData name="Rory Hearne" userId="56b0a575-e122-4000-ac6f-ebbbaee5b0c4" providerId="ADAL" clId="{67CCB5D4-F023-40AA-907F-8B74A8DA5EC1}" dt="2023-04-19T20:38:54.198" v="2985"/>
          <ac:spMkLst>
            <pc:docMk/>
            <pc:sldMk cId="2120376652" sldId="1434"/>
            <ac:spMk id="8" creationId="{100EDD19-6802-4EC3-95CE-CFFAB042CFD6}"/>
          </ac:spMkLst>
        </pc:spChg>
        <pc:spChg chg="del">
          <ac:chgData name="Rory Hearne" userId="56b0a575-e122-4000-ac6f-ebbbaee5b0c4" providerId="ADAL" clId="{67CCB5D4-F023-40AA-907F-8B74A8DA5EC1}" dt="2023-04-19T20:38:54.198" v="2985"/>
          <ac:spMkLst>
            <pc:docMk/>
            <pc:sldMk cId="2120376652" sldId="1434"/>
            <ac:spMk id="10" creationId="{DB17E863-922E-4C26-BD64-E8FD41D28661}"/>
          </ac:spMkLst>
        </pc:spChg>
      </pc:sldChg>
      <pc:sldChg chg="addSp delSp modSp add del mod ord setBg delDesignElem">
        <pc:chgData name="Rory Hearne" userId="56b0a575-e122-4000-ac6f-ebbbaee5b0c4" providerId="ADAL" clId="{67CCB5D4-F023-40AA-907F-8B74A8DA5EC1}" dt="2023-04-28T12:31:25.524" v="8287" actId="47"/>
        <pc:sldMkLst>
          <pc:docMk/>
          <pc:sldMk cId="2703501200" sldId="1435"/>
        </pc:sldMkLst>
        <pc:spChg chg="mod">
          <ac:chgData name="Rory Hearne" userId="56b0a575-e122-4000-ac6f-ebbbaee5b0c4" providerId="ADAL" clId="{67CCB5D4-F023-40AA-907F-8B74A8DA5EC1}" dt="2023-04-20T08:57:04.446" v="6304" actId="27636"/>
          <ac:spMkLst>
            <pc:docMk/>
            <pc:sldMk cId="2703501200" sldId="1435"/>
            <ac:spMk id="2" creationId="{C57C2166-B1F4-ACB1-25D1-122A6E67FFE2}"/>
          </ac:spMkLst>
        </pc:spChg>
        <pc:spChg chg="mod">
          <ac:chgData name="Rory Hearne" userId="56b0a575-e122-4000-ac6f-ebbbaee5b0c4" providerId="ADAL" clId="{67CCB5D4-F023-40AA-907F-8B74A8DA5EC1}" dt="2023-04-20T09:43:49.552" v="7201" actId="1076"/>
          <ac:spMkLst>
            <pc:docMk/>
            <pc:sldMk cId="2703501200" sldId="1435"/>
            <ac:spMk id="3" creationId="{B8064E6F-D4F9-16DF-ED83-673790A7A05F}"/>
          </ac:spMkLst>
        </pc:spChg>
        <pc:spChg chg="del">
          <ac:chgData name="Rory Hearne" userId="56b0a575-e122-4000-ac6f-ebbbaee5b0c4" providerId="ADAL" clId="{67CCB5D4-F023-40AA-907F-8B74A8DA5EC1}" dt="2023-04-19T20:38:54.198" v="2985"/>
          <ac:spMkLst>
            <pc:docMk/>
            <pc:sldMk cId="2703501200" sldId="1435"/>
            <ac:spMk id="8" creationId="{100EDD19-6802-4EC3-95CE-CFFAB042CFD6}"/>
          </ac:spMkLst>
        </pc:spChg>
        <pc:spChg chg="del">
          <ac:chgData name="Rory Hearne" userId="56b0a575-e122-4000-ac6f-ebbbaee5b0c4" providerId="ADAL" clId="{67CCB5D4-F023-40AA-907F-8B74A8DA5EC1}" dt="2023-04-19T20:38:54.198" v="2985"/>
          <ac:spMkLst>
            <pc:docMk/>
            <pc:sldMk cId="2703501200" sldId="1435"/>
            <ac:spMk id="10" creationId="{DB17E863-922E-4C26-BD64-E8FD41D28661}"/>
          </ac:spMkLst>
        </pc:spChg>
        <pc:picChg chg="add mod">
          <ac:chgData name="Rory Hearne" userId="56b0a575-e122-4000-ac6f-ebbbaee5b0c4" providerId="ADAL" clId="{67CCB5D4-F023-40AA-907F-8B74A8DA5EC1}" dt="2023-04-20T09:43:51.142" v="7202" actId="1076"/>
          <ac:picMkLst>
            <pc:docMk/>
            <pc:sldMk cId="2703501200" sldId="1435"/>
            <ac:picMk id="4" creationId="{8960A5F8-D06E-6E6A-2A4B-7C31CE3C3B3A}"/>
          </ac:picMkLst>
        </pc:picChg>
      </pc:sldChg>
      <pc:sldChg chg="delSp modSp add del mod ord setBg delDesignElem">
        <pc:chgData name="Rory Hearne" userId="56b0a575-e122-4000-ac6f-ebbbaee5b0c4" providerId="ADAL" clId="{67CCB5D4-F023-40AA-907F-8B74A8DA5EC1}" dt="2023-04-28T12:31:34.666" v="8291" actId="47"/>
        <pc:sldMkLst>
          <pc:docMk/>
          <pc:sldMk cId="3742986735" sldId="1436"/>
        </pc:sldMkLst>
        <pc:spChg chg="mod">
          <ac:chgData name="Rory Hearne" userId="56b0a575-e122-4000-ac6f-ebbbaee5b0c4" providerId="ADAL" clId="{67CCB5D4-F023-40AA-907F-8B74A8DA5EC1}" dt="2023-04-20T09:30:47.772" v="6820"/>
          <ac:spMkLst>
            <pc:docMk/>
            <pc:sldMk cId="3742986735" sldId="1436"/>
            <ac:spMk id="2" creationId="{3798D9F2-1BB0-30ED-6CF8-AADE4B7EB409}"/>
          </ac:spMkLst>
        </pc:spChg>
        <pc:spChg chg="del">
          <ac:chgData name="Rory Hearne" userId="56b0a575-e122-4000-ac6f-ebbbaee5b0c4" providerId="ADAL" clId="{67CCB5D4-F023-40AA-907F-8B74A8DA5EC1}" dt="2023-04-19T20:38:54.198" v="2985"/>
          <ac:spMkLst>
            <pc:docMk/>
            <pc:sldMk cId="3742986735" sldId="1436"/>
            <ac:spMk id="8" creationId="{100EDD19-6802-4EC3-95CE-CFFAB042CFD6}"/>
          </ac:spMkLst>
        </pc:spChg>
        <pc:spChg chg="del">
          <ac:chgData name="Rory Hearne" userId="56b0a575-e122-4000-ac6f-ebbbaee5b0c4" providerId="ADAL" clId="{67CCB5D4-F023-40AA-907F-8B74A8DA5EC1}" dt="2023-04-19T20:38:54.198" v="2985"/>
          <ac:spMkLst>
            <pc:docMk/>
            <pc:sldMk cId="3742986735" sldId="1436"/>
            <ac:spMk id="12" creationId="{DB17E863-922E-4C26-BD64-E8FD41D28661}"/>
          </ac:spMkLst>
        </pc:spChg>
        <pc:spChg chg="mod">
          <ac:chgData name="Rory Hearne" userId="56b0a575-e122-4000-ac6f-ebbbaee5b0c4" providerId="ADAL" clId="{67CCB5D4-F023-40AA-907F-8B74A8DA5EC1}" dt="2023-04-20T09:46:08.801" v="7236" actId="27636"/>
          <ac:spMkLst>
            <pc:docMk/>
            <pc:sldMk cId="3742986735" sldId="1436"/>
            <ac:spMk id="13" creationId="{629D05F7-15B7-E55C-0341-6C4C50ABD79E}"/>
          </ac:spMkLst>
        </pc:spChg>
      </pc:sldChg>
      <pc:sldChg chg="delSp add del setBg delDesignElem">
        <pc:chgData name="Rory Hearne" userId="56b0a575-e122-4000-ac6f-ebbbaee5b0c4" providerId="ADAL" clId="{67CCB5D4-F023-40AA-907F-8B74A8DA5EC1}" dt="2023-04-20T09:01:29.113" v="6328" actId="47"/>
        <pc:sldMkLst>
          <pc:docMk/>
          <pc:sldMk cId="475898286" sldId="1437"/>
        </pc:sldMkLst>
        <pc:spChg chg="del">
          <ac:chgData name="Rory Hearne" userId="56b0a575-e122-4000-ac6f-ebbbaee5b0c4" providerId="ADAL" clId="{67CCB5D4-F023-40AA-907F-8B74A8DA5EC1}" dt="2023-04-19T20:38:54.198" v="2985"/>
          <ac:spMkLst>
            <pc:docMk/>
            <pc:sldMk cId="475898286" sldId="1437"/>
            <ac:spMk id="17" creationId="{2EB492CD-616E-47F8-933B-5E2D952A0593}"/>
          </ac:spMkLst>
        </pc:spChg>
        <pc:spChg chg="del">
          <ac:chgData name="Rory Hearne" userId="56b0a575-e122-4000-ac6f-ebbbaee5b0c4" providerId="ADAL" clId="{67CCB5D4-F023-40AA-907F-8B74A8DA5EC1}" dt="2023-04-19T20:38:54.198" v="2985"/>
          <ac:spMkLst>
            <pc:docMk/>
            <pc:sldMk cId="475898286" sldId="1437"/>
            <ac:spMk id="18" creationId="{59383CF9-23B5-4335-9B21-1791C4CF1C75}"/>
          </ac:spMkLst>
        </pc:spChg>
        <pc:spChg chg="del">
          <ac:chgData name="Rory Hearne" userId="56b0a575-e122-4000-ac6f-ebbbaee5b0c4" providerId="ADAL" clId="{67CCB5D4-F023-40AA-907F-8B74A8DA5EC1}" dt="2023-04-19T20:38:54.198" v="2985"/>
          <ac:spMkLst>
            <pc:docMk/>
            <pc:sldMk cId="475898286" sldId="1437"/>
            <ac:spMk id="19" creationId="{0007FE00-9498-4706-B255-6437B0252C02}"/>
          </ac:spMkLst>
        </pc:spChg>
      </pc:sldChg>
      <pc:sldChg chg="delSp add del setBg delDesignElem">
        <pc:chgData name="Rory Hearne" userId="56b0a575-e122-4000-ac6f-ebbbaee5b0c4" providerId="ADAL" clId="{67CCB5D4-F023-40AA-907F-8B74A8DA5EC1}" dt="2023-04-20T09:01:31.834" v="6329" actId="47"/>
        <pc:sldMkLst>
          <pc:docMk/>
          <pc:sldMk cId="1200492102" sldId="1438"/>
        </pc:sldMkLst>
        <pc:spChg chg="del">
          <ac:chgData name="Rory Hearne" userId="56b0a575-e122-4000-ac6f-ebbbaee5b0c4" providerId="ADAL" clId="{67CCB5D4-F023-40AA-907F-8B74A8DA5EC1}" dt="2023-04-19T20:38:54.198" v="2985"/>
          <ac:spMkLst>
            <pc:docMk/>
            <pc:sldMk cId="1200492102" sldId="1438"/>
            <ac:spMk id="8" creationId="{100EDD19-6802-4EC3-95CE-CFFAB042CFD6}"/>
          </ac:spMkLst>
        </pc:spChg>
        <pc:spChg chg="del">
          <ac:chgData name="Rory Hearne" userId="56b0a575-e122-4000-ac6f-ebbbaee5b0c4" providerId="ADAL" clId="{67CCB5D4-F023-40AA-907F-8B74A8DA5EC1}" dt="2023-04-19T20:38:54.198" v="2985"/>
          <ac:spMkLst>
            <pc:docMk/>
            <pc:sldMk cId="1200492102" sldId="1438"/>
            <ac:spMk id="10" creationId="{DB17E863-922E-4C26-BD64-E8FD41D28661}"/>
          </ac:spMkLst>
        </pc:spChg>
      </pc:sldChg>
      <pc:sldChg chg="modSp add del mod">
        <pc:chgData name="Rory Hearne" userId="56b0a575-e122-4000-ac6f-ebbbaee5b0c4" providerId="ADAL" clId="{67CCB5D4-F023-40AA-907F-8B74A8DA5EC1}" dt="2023-04-28T12:31:36.838" v="8293" actId="47"/>
        <pc:sldMkLst>
          <pc:docMk/>
          <pc:sldMk cId="1239044793" sldId="1439"/>
        </pc:sldMkLst>
        <pc:spChg chg="mod">
          <ac:chgData name="Rory Hearne" userId="56b0a575-e122-4000-ac6f-ebbbaee5b0c4" providerId="ADAL" clId="{67CCB5D4-F023-40AA-907F-8B74A8DA5EC1}" dt="2023-04-20T09:30:48.359" v="6846" actId="27636"/>
          <ac:spMkLst>
            <pc:docMk/>
            <pc:sldMk cId="1239044793" sldId="1439"/>
            <ac:spMk id="2" creationId="{0C9FCB89-C5DB-469F-9D8F-E698C07D66AD}"/>
          </ac:spMkLst>
        </pc:spChg>
        <pc:spChg chg="mod">
          <ac:chgData name="Rory Hearne" userId="56b0a575-e122-4000-ac6f-ebbbaee5b0c4" providerId="ADAL" clId="{67CCB5D4-F023-40AA-907F-8B74A8DA5EC1}" dt="2023-04-20T09:30:48.359" v="6845" actId="27636"/>
          <ac:spMkLst>
            <pc:docMk/>
            <pc:sldMk cId="1239044793" sldId="1439"/>
            <ac:spMk id="3" creationId="{F558E346-6826-45F9-B8C7-01C429438311}"/>
          </ac:spMkLst>
        </pc:spChg>
      </pc:sldChg>
      <pc:sldChg chg="addSp delSp modSp new del mod ord">
        <pc:chgData name="Rory Hearne" userId="56b0a575-e122-4000-ac6f-ebbbaee5b0c4" providerId="ADAL" clId="{67CCB5D4-F023-40AA-907F-8B74A8DA5EC1}" dt="2023-04-28T12:31:26.656" v="8288" actId="47"/>
        <pc:sldMkLst>
          <pc:docMk/>
          <pc:sldMk cId="1231959666" sldId="1440"/>
        </pc:sldMkLst>
        <pc:spChg chg="del mod">
          <ac:chgData name="Rory Hearne" userId="56b0a575-e122-4000-ac6f-ebbbaee5b0c4" providerId="ADAL" clId="{67CCB5D4-F023-40AA-907F-8B74A8DA5EC1}" dt="2023-04-20T09:44:15.739" v="7205" actId="478"/>
          <ac:spMkLst>
            <pc:docMk/>
            <pc:sldMk cId="1231959666" sldId="1440"/>
            <ac:spMk id="2" creationId="{D702B19C-9589-1E78-A225-2056FF13367D}"/>
          </ac:spMkLst>
        </pc:spChg>
        <pc:spChg chg="del">
          <ac:chgData name="Rory Hearne" userId="56b0a575-e122-4000-ac6f-ebbbaee5b0c4" providerId="ADAL" clId="{67CCB5D4-F023-40AA-907F-8B74A8DA5EC1}" dt="2023-04-19T20:40:54.311" v="2994" actId="22"/>
          <ac:spMkLst>
            <pc:docMk/>
            <pc:sldMk cId="1231959666" sldId="1440"/>
            <ac:spMk id="3" creationId="{BD65184A-BC05-14ED-6E87-59F3513C873C}"/>
          </ac:spMkLst>
        </pc:spChg>
        <pc:spChg chg="add del mod">
          <ac:chgData name="Rory Hearne" userId="56b0a575-e122-4000-ac6f-ebbbaee5b0c4" providerId="ADAL" clId="{67CCB5D4-F023-40AA-907F-8B74A8DA5EC1}" dt="2023-04-20T09:44:17.450" v="7206" actId="478"/>
          <ac:spMkLst>
            <pc:docMk/>
            <pc:sldMk cId="1231959666" sldId="1440"/>
            <ac:spMk id="11" creationId="{D5E1D7DB-EF69-D004-E8B7-65CA2C71D126}"/>
          </ac:spMkLst>
        </pc:spChg>
        <pc:picChg chg="add mod">
          <ac:chgData name="Rory Hearne" userId="56b0a575-e122-4000-ac6f-ebbbaee5b0c4" providerId="ADAL" clId="{67CCB5D4-F023-40AA-907F-8B74A8DA5EC1}" dt="2023-04-20T09:44:23.566" v="7210" actId="1076"/>
          <ac:picMkLst>
            <pc:docMk/>
            <pc:sldMk cId="1231959666" sldId="1440"/>
            <ac:picMk id="5" creationId="{10C1C9F5-FED5-0E7F-6A3B-646348FE9776}"/>
          </ac:picMkLst>
        </pc:picChg>
        <pc:picChg chg="add del mod ord">
          <ac:chgData name="Rory Hearne" userId="56b0a575-e122-4000-ac6f-ebbbaee5b0c4" providerId="ADAL" clId="{67CCB5D4-F023-40AA-907F-8B74A8DA5EC1}" dt="2023-04-20T09:43:58.631" v="7203" actId="478"/>
          <ac:picMkLst>
            <pc:docMk/>
            <pc:sldMk cId="1231959666" sldId="1440"/>
            <ac:picMk id="7" creationId="{EF70735B-B2D0-EB13-F1A0-FD476D4FE77A}"/>
          </ac:picMkLst>
        </pc:picChg>
        <pc:picChg chg="add mod">
          <ac:chgData name="Rory Hearne" userId="56b0a575-e122-4000-ac6f-ebbbaee5b0c4" providerId="ADAL" clId="{67CCB5D4-F023-40AA-907F-8B74A8DA5EC1}" dt="2023-04-20T09:44:22.390" v="7209" actId="1076"/>
          <ac:picMkLst>
            <pc:docMk/>
            <pc:sldMk cId="1231959666" sldId="1440"/>
            <ac:picMk id="9" creationId="{3AA608CD-8272-1896-DE50-3E8898784930}"/>
          </ac:picMkLst>
        </pc:picChg>
      </pc:sldChg>
      <pc:sldChg chg="addSp delSp modSp new del mod">
        <pc:chgData name="Rory Hearne" userId="56b0a575-e122-4000-ac6f-ebbbaee5b0c4" providerId="ADAL" clId="{67CCB5D4-F023-40AA-907F-8B74A8DA5EC1}" dt="2023-04-20T09:20:13.040" v="6702" actId="47"/>
        <pc:sldMkLst>
          <pc:docMk/>
          <pc:sldMk cId="1913265232" sldId="1441"/>
        </pc:sldMkLst>
        <pc:spChg chg="mod">
          <ac:chgData name="Rory Hearne" userId="56b0a575-e122-4000-ac6f-ebbbaee5b0c4" providerId="ADAL" clId="{67CCB5D4-F023-40AA-907F-8B74A8DA5EC1}" dt="2023-04-20T09:11:28.477" v="6635"/>
          <ac:spMkLst>
            <pc:docMk/>
            <pc:sldMk cId="1913265232" sldId="1441"/>
            <ac:spMk id="2" creationId="{D3F258C2-D871-280C-3D54-87B0996FA538}"/>
          </ac:spMkLst>
        </pc:spChg>
        <pc:spChg chg="mod">
          <ac:chgData name="Rory Hearne" userId="56b0a575-e122-4000-ac6f-ebbbaee5b0c4" providerId="ADAL" clId="{67CCB5D4-F023-40AA-907F-8B74A8DA5EC1}" dt="2023-04-20T09:11:28.477" v="6635"/>
          <ac:spMkLst>
            <pc:docMk/>
            <pc:sldMk cId="1913265232" sldId="1441"/>
            <ac:spMk id="3" creationId="{1CD0491D-2201-2D12-34BB-BD1428964270}"/>
          </ac:spMkLst>
        </pc:spChg>
        <pc:picChg chg="add del mod">
          <ac:chgData name="Rory Hearne" userId="56b0a575-e122-4000-ac6f-ebbbaee5b0c4" providerId="ADAL" clId="{67CCB5D4-F023-40AA-907F-8B74A8DA5EC1}" dt="2023-04-20T09:12:23.758" v="6676" actId="478"/>
          <ac:picMkLst>
            <pc:docMk/>
            <pc:sldMk cId="1913265232" sldId="1441"/>
            <ac:picMk id="4" creationId="{1562AA9B-CAE3-9A8A-7AA8-34FCA8B643A6}"/>
          </ac:picMkLst>
        </pc:picChg>
      </pc:sldChg>
      <pc:sldChg chg="modSp add del mod">
        <pc:chgData name="Rory Hearne" userId="56b0a575-e122-4000-ac6f-ebbbaee5b0c4" providerId="ADAL" clId="{67CCB5D4-F023-40AA-907F-8B74A8DA5EC1}" dt="2023-04-28T12:32:00.990" v="8301" actId="47"/>
        <pc:sldMkLst>
          <pc:docMk/>
          <pc:sldMk cId="3345018086" sldId="1442"/>
        </pc:sldMkLst>
        <pc:spChg chg="mod">
          <ac:chgData name="Rory Hearne" userId="56b0a575-e122-4000-ac6f-ebbbaee5b0c4" providerId="ADAL" clId="{67CCB5D4-F023-40AA-907F-8B74A8DA5EC1}" dt="2023-04-20T09:48:23.954" v="7328" actId="13926"/>
          <ac:spMkLst>
            <pc:docMk/>
            <pc:sldMk cId="3345018086" sldId="1442"/>
            <ac:spMk id="3" creationId="{CE58868A-CA13-4427-8994-E0D1FFD93904}"/>
          </ac:spMkLst>
        </pc:spChg>
      </pc:sldChg>
      <pc:sldChg chg="modSp add del">
        <pc:chgData name="Rory Hearne" userId="56b0a575-e122-4000-ac6f-ebbbaee5b0c4" providerId="ADAL" clId="{67CCB5D4-F023-40AA-907F-8B74A8DA5EC1}" dt="2023-04-20T10:08:38.836" v="7914" actId="47"/>
        <pc:sldMkLst>
          <pc:docMk/>
          <pc:sldMk cId="263216677" sldId="1443"/>
        </pc:sldMkLst>
        <pc:spChg chg="mod">
          <ac:chgData name="Rory Hearne" userId="56b0a575-e122-4000-ac6f-ebbbaee5b0c4" providerId="ADAL" clId="{67CCB5D4-F023-40AA-907F-8B74A8DA5EC1}" dt="2023-04-20T09:30:47.772" v="6820"/>
          <ac:spMkLst>
            <pc:docMk/>
            <pc:sldMk cId="263216677" sldId="1443"/>
            <ac:spMk id="2" creationId="{D1E2201C-4D96-4172-B95B-3B52361EA627}"/>
          </ac:spMkLst>
        </pc:spChg>
        <pc:spChg chg="mod">
          <ac:chgData name="Rory Hearne" userId="56b0a575-e122-4000-ac6f-ebbbaee5b0c4" providerId="ADAL" clId="{67CCB5D4-F023-40AA-907F-8B74A8DA5EC1}" dt="2023-04-20T09:30:47.772" v="6820"/>
          <ac:spMkLst>
            <pc:docMk/>
            <pc:sldMk cId="263216677" sldId="1443"/>
            <ac:spMk id="3" creationId="{4E231067-D087-4409-B7D2-52749585D5EA}"/>
          </ac:spMkLst>
        </pc:spChg>
      </pc:sldChg>
      <pc:sldChg chg="add del">
        <pc:chgData name="Rory Hearne" userId="56b0a575-e122-4000-ac6f-ebbbaee5b0c4" providerId="ADAL" clId="{67CCB5D4-F023-40AA-907F-8B74A8DA5EC1}" dt="2023-04-19T20:45:38.191" v="3009"/>
        <pc:sldMkLst>
          <pc:docMk/>
          <pc:sldMk cId="2838657705" sldId="1443"/>
        </pc:sldMkLst>
      </pc:sldChg>
      <pc:sldChg chg="modSp new mod">
        <pc:chgData name="Rory Hearne" userId="56b0a575-e122-4000-ac6f-ebbbaee5b0c4" providerId="ADAL" clId="{67CCB5D4-F023-40AA-907F-8B74A8DA5EC1}" dt="2023-04-20T09:51:59.902" v="7415" actId="13926"/>
        <pc:sldMkLst>
          <pc:docMk/>
          <pc:sldMk cId="973609447" sldId="1444"/>
        </pc:sldMkLst>
        <pc:spChg chg="mod">
          <ac:chgData name="Rory Hearne" userId="56b0a575-e122-4000-ac6f-ebbbaee5b0c4" providerId="ADAL" clId="{67CCB5D4-F023-40AA-907F-8B74A8DA5EC1}" dt="2023-04-20T09:30:47.772" v="6820"/>
          <ac:spMkLst>
            <pc:docMk/>
            <pc:sldMk cId="973609447" sldId="1444"/>
            <ac:spMk id="2" creationId="{E7124679-E1B7-F91A-88BD-D550CE32324A}"/>
          </ac:spMkLst>
        </pc:spChg>
        <pc:spChg chg="mod">
          <ac:chgData name="Rory Hearne" userId="56b0a575-e122-4000-ac6f-ebbbaee5b0c4" providerId="ADAL" clId="{67CCB5D4-F023-40AA-907F-8B74A8DA5EC1}" dt="2023-04-20T09:51:59.902" v="7415" actId="13926"/>
          <ac:spMkLst>
            <pc:docMk/>
            <pc:sldMk cId="973609447" sldId="1444"/>
            <ac:spMk id="3" creationId="{8F3B0E6F-353A-196C-E29D-2306B0BAC3D8}"/>
          </ac:spMkLst>
        </pc:spChg>
      </pc:sldChg>
      <pc:sldChg chg="addSp delSp modSp new del mod">
        <pc:chgData name="Rory Hearne" userId="56b0a575-e122-4000-ac6f-ebbbaee5b0c4" providerId="ADAL" clId="{67CCB5D4-F023-40AA-907F-8B74A8DA5EC1}" dt="2023-04-20T09:30:31.695" v="6817" actId="47"/>
        <pc:sldMkLst>
          <pc:docMk/>
          <pc:sldMk cId="474243026" sldId="1445"/>
        </pc:sldMkLst>
        <pc:spChg chg="mod">
          <ac:chgData name="Rory Hearne" userId="56b0a575-e122-4000-ac6f-ebbbaee5b0c4" providerId="ADAL" clId="{67CCB5D4-F023-40AA-907F-8B74A8DA5EC1}" dt="2023-04-20T09:11:28.477" v="6635"/>
          <ac:spMkLst>
            <pc:docMk/>
            <pc:sldMk cId="474243026" sldId="1445"/>
            <ac:spMk id="2" creationId="{9FA2E611-BBB7-6857-F00C-366CC0869A00}"/>
          </ac:spMkLst>
        </pc:spChg>
        <pc:spChg chg="mod">
          <ac:chgData name="Rory Hearne" userId="56b0a575-e122-4000-ac6f-ebbbaee5b0c4" providerId="ADAL" clId="{67CCB5D4-F023-40AA-907F-8B74A8DA5EC1}" dt="2023-04-20T09:11:28.477" v="6635"/>
          <ac:spMkLst>
            <pc:docMk/>
            <pc:sldMk cId="474243026" sldId="1445"/>
            <ac:spMk id="3" creationId="{B1FC3EF2-0DF6-FAD4-5ED1-B401789733DC}"/>
          </ac:spMkLst>
        </pc:spChg>
        <pc:picChg chg="add del mod">
          <ac:chgData name="Rory Hearne" userId="56b0a575-e122-4000-ac6f-ebbbaee5b0c4" providerId="ADAL" clId="{67CCB5D4-F023-40AA-907F-8B74A8DA5EC1}" dt="2023-04-20T09:30:13.398" v="6811" actId="478"/>
          <ac:picMkLst>
            <pc:docMk/>
            <pc:sldMk cId="474243026" sldId="1445"/>
            <ac:picMk id="4" creationId="{3019DF7A-226B-D326-E61D-1FF9B14AAB2A}"/>
          </ac:picMkLst>
        </pc:picChg>
      </pc:sldChg>
      <pc:sldChg chg="modSp add mod">
        <pc:chgData name="Rory Hearne" userId="56b0a575-e122-4000-ac6f-ebbbaee5b0c4" providerId="ADAL" clId="{67CCB5D4-F023-40AA-907F-8B74A8DA5EC1}" dt="2023-04-20T09:44:29.479" v="7211" actId="1076"/>
        <pc:sldMkLst>
          <pc:docMk/>
          <pc:sldMk cId="324946063" sldId="1466"/>
        </pc:sldMkLst>
        <pc:spChg chg="mod">
          <ac:chgData name="Rory Hearne" userId="56b0a575-e122-4000-ac6f-ebbbaee5b0c4" providerId="ADAL" clId="{67CCB5D4-F023-40AA-907F-8B74A8DA5EC1}" dt="2023-04-20T09:30:47.772" v="6820"/>
          <ac:spMkLst>
            <pc:docMk/>
            <pc:sldMk cId="324946063" sldId="1466"/>
            <ac:spMk id="2" creationId="{42B15308-AA48-AF20-296E-ABDF9B03872F}"/>
          </ac:spMkLst>
        </pc:spChg>
        <pc:picChg chg="mod">
          <ac:chgData name="Rory Hearne" userId="56b0a575-e122-4000-ac6f-ebbbaee5b0c4" providerId="ADAL" clId="{67CCB5D4-F023-40AA-907F-8B74A8DA5EC1}" dt="2023-04-20T09:44:29.479" v="7211" actId="1076"/>
          <ac:picMkLst>
            <pc:docMk/>
            <pc:sldMk cId="324946063" sldId="1466"/>
            <ac:picMk id="5" creationId="{361C8DED-4F00-3485-B778-1BD5EDA76297}"/>
          </ac:picMkLst>
        </pc:picChg>
        <pc:picChg chg="mod">
          <ac:chgData name="Rory Hearne" userId="56b0a575-e122-4000-ac6f-ebbbaee5b0c4" providerId="ADAL" clId="{67CCB5D4-F023-40AA-907F-8B74A8DA5EC1}" dt="2023-04-20T08:54:39.397" v="6279" actId="1076"/>
          <ac:picMkLst>
            <pc:docMk/>
            <pc:sldMk cId="324946063" sldId="1466"/>
            <ac:picMk id="7" creationId="{33102715-8B84-4D82-C85B-22429B9684E7}"/>
          </ac:picMkLst>
        </pc:picChg>
      </pc:sldChg>
      <pc:sldChg chg="modSp add del mod">
        <pc:chgData name="Rory Hearne" userId="56b0a575-e122-4000-ac6f-ebbbaee5b0c4" providerId="ADAL" clId="{67CCB5D4-F023-40AA-907F-8B74A8DA5EC1}" dt="2023-04-20T09:44:33.731" v="7212" actId="47"/>
        <pc:sldMkLst>
          <pc:docMk/>
          <pc:sldMk cId="1008093067" sldId="1501"/>
        </pc:sldMkLst>
        <pc:spChg chg="mod">
          <ac:chgData name="Rory Hearne" userId="56b0a575-e122-4000-ac6f-ebbbaee5b0c4" providerId="ADAL" clId="{67CCB5D4-F023-40AA-907F-8B74A8DA5EC1}" dt="2023-04-20T09:30:47.772" v="6820"/>
          <ac:spMkLst>
            <pc:docMk/>
            <pc:sldMk cId="1008093067" sldId="1501"/>
            <ac:spMk id="2" creationId="{5C2F515E-355D-2C6B-AA05-5F5E965E41A6}"/>
          </ac:spMkLst>
        </pc:spChg>
        <pc:spChg chg="mod">
          <ac:chgData name="Rory Hearne" userId="56b0a575-e122-4000-ac6f-ebbbaee5b0c4" providerId="ADAL" clId="{67CCB5D4-F023-40AA-907F-8B74A8DA5EC1}" dt="2023-04-20T09:30:47.772" v="6820"/>
          <ac:spMkLst>
            <pc:docMk/>
            <pc:sldMk cId="1008093067" sldId="1501"/>
            <ac:spMk id="3" creationId="{C60D5313-E5C7-DFCD-9E2F-923FCBAA4FF2}"/>
          </ac:spMkLst>
        </pc:spChg>
      </pc:sldChg>
      <pc:sldChg chg="delSp modSp add mod ord delAnim">
        <pc:chgData name="Rory Hearne" userId="56b0a575-e122-4000-ac6f-ebbbaee5b0c4" providerId="ADAL" clId="{67CCB5D4-F023-40AA-907F-8B74A8DA5EC1}" dt="2023-04-20T09:42:00.302" v="7173" actId="14100"/>
        <pc:sldMkLst>
          <pc:docMk/>
          <pc:sldMk cId="304562188" sldId="1502"/>
        </pc:sldMkLst>
        <pc:spChg chg="mod">
          <ac:chgData name="Rory Hearne" userId="56b0a575-e122-4000-ac6f-ebbbaee5b0c4" providerId="ADAL" clId="{67CCB5D4-F023-40AA-907F-8B74A8DA5EC1}" dt="2023-04-20T09:30:47.772" v="6820"/>
          <ac:spMkLst>
            <pc:docMk/>
            <pc:sldMk cId="304562188" sldId="1502"/>
            <ac:spMk id="2" creationId="{5D064FA1-BE8B-1522-F0DD-AFCAAF842969}"/>
          </ac:spMkLst>
        </pc:spChg>
        <pc:picChg chg="del">
          <ac:chgData name="Rory Hearne" userId="56b0a575-e122-4000-ac6f-ebbbaee5b0c4" providerId="ADAL" clId="{67CCB5D4-F023-40AA-907F-8B74A8DA5EC1}" dt="2023-04-20T08:47:00.449" v="6117" actId="478"/>
          <ac:picMkLst>
            <pc:docMk/>
            <pc:sldMk cId="304562188" sldId="1502"/>
            <ac:picMk id="4" creationId="{EB80FD95-944B-5157-D9C3-928781007020}"/>
          </ac:picMkLst>
        </pc:picChg>
        <pc:picChg chg="mod">
          <ac:chgData name="Rory Hearne" userId="56b0a575-e122-4000-ac6f-ebbbaee5b0c4" providerId="ADAL" clId="{67CCB5D4-F023-40AA-907F-8B74A8DA5EC1}" dt="2023-04-20T09:42:00.302" v="7173" actId="14100"/>
          <ac:picMkLst>
            <pc:docMk/>
            <pc:sldMk cId="304562188" sldId="1502"/>
            <ac:picMk id="5" creationId="{B5CBC1CE-2A93-2973-0532-F3FEE98B8E94}"/>
          </ac:picMkLst>
        </pc:picChg>
      </pc:sldChg>
      <pc:sldChg chg="modSp add del mod">
        <pc:chgData name="Rory Hearne" userId="56b0a575-e122-4000-ac6f-ebbbaee5b0c4" providerId="ADAL" clId="{67CCB5D4-F023-40AA-907F-8B74A8DA5EC1}" dt="2023-04-28T12:31:33.381" v="8290" actId="47"/>
        <pc:sldMkLst>
          <pc:docMk/>
          <pc:sldMk cId="705919885" sldId="1507"/>
        </pc:sldMkLst>
        <pc:spChg chg="mod">
          <ac:chgData name="Rory Hearne" userId="56b0a575-e122-4000-ac6f-ebbbaee5b0c4" providerId="ADAL" clId="{67CCB5D4-F023-40AA-907F-8B74A8DA5EC1}" dt="2023-04-20T09:45:37.032" v="7231" actId="255"/>
          <ac:spMkLst>
            <pc:docMk/>
            <pc:sldMk cId="705919885" sldId="1507"/>
            <ac:spMk id="2" creationId="{8B5A23F3-A30C-C022-51F1-05A274AF7ED0}"/>
          </ac:spMkLst>
        </pc:spChg>
        <pc:spChg chg="mod">
          <ac:chgData name="Rory Hearne" userId="56b0a575-e122-4000-ac6f-ebbbaee5b0c4" providerId="ADAL" clId="{67CCB5D4-F023-40AA-907F-8B74A8DA5EC1}" dt="2023-04-20T09:45:44.891" v="7233" actId="1076"/>
          <ac:spMkLst>
            <pc:docMk/>
            <pc:sldMk cId="705919885" sldId="1507"/>
            <ac:spMk id="5" creationId="{F17CBD2C-77A0-727A-E8FA-007B8B26E1CB}"/>
          </ac:spMkLst>
        </pc:spChg>
        <pc:picChg chg="mod">
          <ac:chgData name="Rory Hearne" userId="56b0a575-e122-4000-ac6f-ebbbaee5b0c4" providerId="ADAL" clId="{67CCB5D4-F023-40AA-907F-8B74A8DA5EC1}" dt="2023-04-20T09:45:17.151" v="7225" actId="1076"/>
          <ac:picMkLst>
            <pc:docMk/>
            <pc:sldMk cId="705919885" sldId="1507"/>
            <ac:picMk id="3" creationId="{E4D57B52-8E8D-032B-C2BA-9F175FC656BB}"/>
          </ac:picMkLst>
        </pc:picChg>
      </pc:sldChg>
      <pc:sldChg chg="modSp add del">
        <pc:chgData name="Rory Hearne" userId="56b0a575-e122-4000-ac6f-ebbbaee5b0c4" providerId="ADAL" clId="{67CCB5D4-F023-40AA-907F-8B74A8DA5EC1}" dt="2023-04-20T10:04:24.424" v="7673" actId="47"/>
        <pc:sldMkLst>
          <pc:docMk/>
          <pc:sldMk cId="3318872528" sldId="1508"/>
        </pc:sldMkLst>
        <pc:spChg chg="mod">
          <ac:chgData name="Rory Hearne" userId="56b0a575-e122-4000-ac6f-ebbbaee5b0c4" providerId="ADAL" clId="{67CCB5D4-F023-40AA-907F-8B74A8DA5EC1}" dt="2023-04-20T09:30:47.772" v="6820"/>
          <ac:spMkLst>
            <pc:docMk/>
            <pc:sldMk cId="3318872528" sldId="1508"/>
            <ac:spMk id="2" creationId="{3A74209F-44BF-10CD-3F77-CCA5C2074975}"/>
          </ac:spMkLst>
        </pc:spChg>
        <pc:spChg chg="mod">
          <ac:chgData name="Rory Hearne" userId="56b0a575-e122-4000-ac6f-ebbbaee5b0c4" providerId="ADAL" clId="{67CCB5D4-F023-40AA-907F-8B74A8DA5EC1}" dt="2023-04-20T09:30:47.772" v="6820"/>
          <ac:spMkLst>
            <pc:docMk/>
            <pc:sldMk cId="3318872528" sldId="1508"/>
            <ac:spMk id="3" creationId="{4983B1BF-BAD6-74E8-1815-3CBD9D398F76}"/>
          </ac:spMkLst>
        </pc:spChg>
      </pc:sldChg>
      <pc:sldChg chg="delSp modSp add del mod setBg delDesignElem">
        <pc:chgData name="Rory Hearne" userId="56b0a575-e122-4000-ac6f-ebbbaee5b0c4" providerId="ADAL" clId="{67CCB5D4-F023-40AA-907F-8B74A8DA5EC1}" dt="2023-04-19T22:00:07.145" v="3797" actId="47"/>
        <pc:sldMkLst>
          <pc:docMk/>
          <pc:sldMk cId="1237391550" sldId="1582"/>
        </pc:sldMkLst>
        <pc:spChg chg="mod">
          <ac:chgData name="Rory Hearne" userId="56b0a575-e122-4000-ac6f-ebbbaee5b0c4" providerId="ADAL" clId="{67CCB5D4-F023-40AA-907F-8B74A8DA5EC1}" dt="2023-04-19T21:59:57.045" v="3793" actId="20577"/>
          <ac:spMkLst>
            <pc:docMk/>
            <pc:sldMk cId="1237391550" sldId="1582"/>
            <ac:spMk id="2" creationId="{0D86F7E9-AE81-7CD4-EEB3-E4CEF3B23C85}"/>
          </ac:spMkLst>
        </pc:spChg>
        <pc:spChg chg="mod">
          <ac:chgData name="Rory Hearne" userId="56b0a575-e122-4000-ac6f-ebbbaee5b0c4" providerId="ADAL" clId="{67CCB5D4-F023-40AA-907F-8B74A8DA5EC1}" dt="2023-04-19T21:59:46.500" v="3789" actId="20577"/>
          <ac:spMkLst>
            <pc:docMk/>
            <pc:sldMk cId="1237391550" sldId="1582"/>
            <ac:spMk id="3" creationId="{99B870E1-EB11-5DFD-900E-C85010FEE783}"/>
          </ac:spMkLst>
        </pc:spChg>
        <pc:spChg chg="del">
          <ac:chgData name="Rory Hearne" userId="56b0a575-e122-4000-ac6f-ebbbaee5b0c4" providerId="ADAL" clId="{67CCB5D4-F023-40AA-907F-8B74A8DA5EC1}" dt="2023-04-19T21:07:10.240" v="3229"/>
          <ac:spMkLst>
            <pc:docMk/>
            <pc:sldMk cId="1237391550" sldId="1582"/>
            <ac:spMk id="8" creationId="{907EF6B7-1338-4443-8C46-6A318D952DFD}"/>
          </ac:spMkLst>
        </pc:spChg>
        <pc:spChg chg="del">
          <ac:chgData name="Rory Hearne" userId="56b0a575-e122-4000-ac6f-ebbbaee5b0c4" providerId="ADAL" clId="{67CCB5D4-F023-40AA-907F-8B74A8DA5EC1}" dt="2023-04-19T21:07:10.240" v="3229"/>
          <ac:spMkLst>
            <pc:docMk/>
            <pc:sldMk cId="1237391550" sldId="1582"/>
            <ac:spMk id="10" creationId="{DAAE4CDD-124C-4DCF-9584-B6033B545DD5}"/>
          </ac:spMkLst>
        </pc:spChg>
        <pc:spChg chg="del">
          <ac:chgData name="Rory Hearne" userId="56b0a575-e122-4000-ac6f-ebbbaee5b0c4" providerId="ADAL" clId="{67CCB5D4-F023-40AA-907F-8B74A8DA5EC1}" dt="2023-04-19T21:07:10.240" v="3229"/>
          <ac:spMkLst>
            <pc:docMk/>
            <pc:sldMk cId="1237391550" sldId="1582"/>
            <ac:spMk id="12" creationId="{081E4A58-353D-44AE-B2FC-2A74E2E400F7}"/>
          </ac:spMkLst>
        </pc:spChg>
      </pc:sldChg>
      <pc:sldChg chg="add del">
        <pc:chgData name="Rory Hearne" userId="56b0a575-e122-4000-ac6f-ebbbaee5b0c4" providerId="ADAL" clId="{67CCB5D4-F023-40AA-907F-8B74A8DA5EC1}" dt="2023-04-19T22:01:24.421" v="3810" actId="47"/>
        <pc:sldMkLst>
          <pc:docMk/>
          <pc:sldMk cId="101352408" sldId="1583"/>
        </pc:sldMkLst>
      </pc:sldChg>
      <pc:sldChg chg="modSp add del mod ord">
        <pc:chgData name="Rory Hearne" userId="56b0a575-e122-4000-ac6f-ebbbaee5b0c4" providerId="ADAL" clId="{67CCB5D4-F023-40AA-907F-8B74A8DA5EC1}" dt="2023-04-20T08:10:06.386" v="4293" actId="47"/>
        <pc:sldMkLst>
          <pc:docMk/>
          <pc:sldMk cId="2707672976" sldId="1584"/>
        </pc:sldMkLst>
        <pc:spChg chg="mod">
          <ac:chgData name="Rory Hearne" userId="56b0a575-e122-4000-ac6f-ebbbaee5b0c4" providerId="ADAL" clId="{67CCB5D4-F023-40AA-907F-8B74A8DA5EC1}" dt="2023-04-20T08:09:45.954" v="4288" actId="20577"/>
          <ac:spMkLst>
            <pc:docMk/>
            <pc:sldMk cId="2707672976" sldId="1584"/>
            <ac:spMk id="3" creationId="{B454E6C8-07DD-BC9A-4FB5-357317C58548}"/>
          </ac:spMkLst>
        </pc:spChg>
      </pc:sldChg>
      <pc:sldChg chg="delSp modSp add del mod setBg delDesignElem">
        <pc:chgData name="Rory Hearne" userId="56b0a575-e122-4000-ac6f-ebbbaee5b0c4" providerId="ADAL" clId="{67CCB5D4-F023-40AA-907F-8B74A8DA5EC1}" dt="2023-04-19T22:02:02.178" v="3814" actId="47"/>
        <pc:sldMkLst>
          <pc:docMk/>
          <pc:sldMk cId="1822215958" sldId="1631"/>
        </pc:sldMkLst>
        <pc:spChg chg="mod">
          <ac:chgData name="Rory Hearne" userId="56b0a575-e122-4000-ac6f-ebbbaee5b0c4" providerId="ADAL" clId="{67CCB5D4-F023-40AA-907F-8B74A8DA5EC1}" dt="2023-04-19T22:01:35.275" v="3812" actId="207"/>
          <ac:spMkLst>
            <pc:docMk/>
            <pc:sldMk cId="1822215958" sldId="1631"/>
            <ac:spMk id="2" creationId="{8E30B3A4-6EBE-2508-78C8-971D46EB671C}"/>
          </ac:spMkLst>
        </pc:spChg>
        <pc:spChg chg="mod">
          <ac:chgData name="Rory Hearne" userId="56b0a575-e122-4000-ac6f-ebbbaee5b0c4" providerId="ADAL" clId="{67CCB5D4-F023-40AA-907F-8B74A8DA5EC1}" dt="2023-04-19T22:01:56.091" v="3813" actId="207"/>
          <ac:spMkLst>
            <pc:docMk/>
            <pc:sldMk cId="1822215958" sldId="1631"/>
            <ac:spMk id="3" creationId="{4926AB3A-F280-0E29-08AB-E4CB632D8F3D}"/>
          </ac:spMkLst>
        </pc:spChg>
        <pc:spChg chg="del">
          <ac:chgData name="Rory Hearne" userId="56b0a575-e122-4000-ac6f-ebbbaee5b0c4" providerId="ADAL" clId="{67CCB5D4-F023-40AA-907F-8B74A8DA5EC1}" dt="2023-04-19T21:07:10.240" v="3229"/>
          <ac:spMkLst>
            <pc:docMk/>
            <pc:sldMk cId="1822215958" sldId="1631"/>
            <ac:spMk id="12" creationId="{4038CB10-1F5C-4D54-9DF7-12586DE5B007}"/>
          </ac:spMkLst>
        </pc:spChg>
        <pc:spChg chg="del">
          <ac:chgData name="Rory Hearne" userId="56b0a575-e122-4000-ac6f-ebbbaee5b0c4" providerId="ADAL" clId="{67CCB5D4-F023-40AA-907F-8B74A8DA5EC1}" dt="2023-04-19T21:07:10.240" v="3229"/>
          <ac:spMkLst>
            <pc:docMk/>
            <pc:sldMk cId="1822215958" sldId="1631"/>
            <ac:spMk id="14" creationId="{33B81349-3A7E-4A66-9ED9-66E6F8E29C4A}"/>
          </ac:spMkLst>
        </pc:spChg>
        <pc:spChg chg="del">
          <ac:chgData name="Rory Hearne" userId="56b0a575-e122-4000-ac6f-ebbbaee5b0c4" providerId="ADAL" clId="{67CCB5D4-F023-40AA-907F-8B74A8DA5EC1}" dt="2023-04-19T21:07:10.240" v="3229"/>
          <ac:spMkLst>
            <pc:docMk/>
            <pc:sldMk cId="1822215958" sldId="1631"/>
            <ac:spMk id="16" creationId="{4A37A7FF-19A5-40D8-8D0C-E780CBD33087}"/>
          </ac:spMkLst>
        </pc:spChg>
        <pc:spChg chg="del">
          <ac:chgData name="Rory Hearne" userId="56b0a575-e122-4000-ac6f-ebbbaee5b0c4" providerId="ADAL" clId="{67CCB5D4-F023-40AA-907F-8B74A8DA5EC1}" dt="2023-04-19T21:07:10.240" v="3229"/>
          <ac:spMkLst>
            <pc:docMk/>
            <pc:sldMk cId="1822215958" sldId="1631"/>
            <ac:spMk id="18" creationId="{73ED6512-6858-4552-B699-9A97FE9A4EA2}"/>
          </ac:spMkLst>
        </pc:spChg>
      </pc:sldChg>
      <pc:sldChg chg="modSp add del mod">
        <pc:chgData name="Rory Hearne" userId="56b0a575-e122-4000-ac6f-ebbbaee5b0c4" providerId="ADAL" clId="{67CCB5D4-F023-40AA-907F-8B74A8DA5EC1}" dt="2023-04-20T08:32:47.209" v="5867" actId="47"/>
        <pc:sldMkLst>
          <pc:docMk/>
          <pc:sldMk cId="2693960492" sldId="1632"/>
        </pc:sldMkLst>
        <pc:spChg chg="mod">
          <ac:chgData name="Rory Hearne" userId="56b0a575-e122-4000-ac6f-ebbbaee5b0c4" providerId="ADAL" clId="{67CCB5D4-F023-40AA-907F-8B74A8DA5EC1}" dt="2023-04-20T08:32:20.539" v="5859" actId="20577"/>
          <ac:spMkLst>
            <pc:docMk/>
            <pc:sldMk cId="2693960492" sldId="1632"/>
            <ac:spMk id="3" creationId="{ACDDD9C9-0AD9-7706-DB3F-78AB890555C8}"/>
          </ac:spMkLst>
        </pc:spChg>
      </pc:sldChg>
      <pc:sldChg chg="add del">
        <pc:chgData name="Rory Hearne" userId="56b0a575-e122-4000-ac6f-ebbbaee5b0c4" providerId="ADAL" clId="{67CCB5D4-F023-40AA-907F-8B74A8DA5EC1}" dt="2023-04-19T22:05:06.658" v="4075" actId="47"/>
        <pc:sldMkLst>
          <pc:docMk/>
          <pc:sldMk cId="511541446" sldId="1645"/>
        </pc:sldMkLst>
      </pc:sldChg>
      <pc:sldChg chg="addSp delSp modSp add mod ord">
        <pc:chgData name="Rory Hearne" userId="56b0a575-e122-4000-ac6f-ebbbaee5b0c4" providerId="ADAL" clId="{67CCB5D4-F023-40AA-907F-8B74A8DA5EC1}" dt="2023-04-20T08:30:54.564" v="5655"/>
        <pc:sldMkLst>
          <pc:docMk/>
          <pc:sldMk cId="3222569619" sldId="1645"/>
        </pc:sldMkLst>
        <pc:spChg chg="del mod">
          <ac:chgData name="Rory Hearne" userId="56b0a575-e122-4000-ac6f-ebbbaee5b0c4" providerId="ADAL" clId="{67CCB5D4-F023-40AA-907F-8B74A8DA5EC1}" dt="2023-04-20T08:29:53.800" v="5637" actId="478"/>
          <ac:spMkLst>
            <pc:docMk/>
            <pc:sldMk cId="3222569619" sldId="1645"/>
            <ac:spMk id="2" creationId="{5AC5E4A3-4EC8-9FF5-A44C-01AD10583FB5}"/>
          </ac:spMkLst>
        </pc:spChg>
        <pc:spChg chg="del">
          <ac:chgData name="Rory Hearne" userId="56b0a575-e122-4000-ac6f-ebbbaee5b0c4" providerId="ADAL" clId="{67CCB5D4-F023-40AA-907F-8B74A8DA5EC1}" dt="2023-04-20T08:29:40.527" v="5631" actId="478"/>
          <ac:spMkLst>
            <pc:docMk/>
            <pc:sldMk cId="3222569619" sldId="1645"/>
            <ac:spMk id="3" creationId="{51222BA5-F115-3989-529B-C07E43D22F2F}"/>
          </ac:spMkLst>
        </pc:spChg>
        <pc:spChg chg="add del mod">
          <ac:chgData name="Rory Hearne" userId="56b0a575-e122-4000-ac6f-ebbbaee5b0c4" providerId="ADAL" clId="{67CCB5D4-F023-40AA-907F-8B74A8DA5EC1}" dt="2023-04-20T08:29:49.622" v="5635" actId="478"/>
          <ac:spMkLst>
            <pc:docMk/>
            <pc:sldMk cId="3222569619" sldId="1645"/>
            <ac:spMk id="6" creationId="{9851EEE0-FEBA-5159-6F17-AF63B50F3B65}"/>
          </ac:spMkLst>
        </pc:spChg>
        <pc:spChg chg="add del mod">
          <ac:chgData name="Rory Hearne" userId="56b0a575-e122-4000-ac6f-ebbbaee5b0c4" providerId="ADAL" clId="{67CCB5D4-F023-40AA-907F-8B74A8DA5EC1}" dt="2023-04-20T08:29:55.874" v="5638" actId="478"/>
          <ac:spMkLst>
            <pc:docMk/>
            <pc:sldMk cId="3222569619" sldId="1645"/>
            <ac:spMk id="8" creationId="{21A6C022-A715-1422-6EFF-A988DD3FF068}"/>
          </ac:spMkLst>
        </pc:spChg>
        <pc:picChg chg="mod">
          <ac:chgData name="Rory Hearne" userId="56b0a575-e122-4000-ac6f-ebbbaee5b0c4" providerId="ADAL" clId="{67CCB5D4-F023-40AA-907F-8B74A8DA5EC1}" dt="2023-04-20T08:30:26.578" v="5653" actId="1076"/>
          <ac:picMkLst>
            <pc:docMk/>
            <pc:sldMk cId="3222569619" sldId="1645"/>
            <ac:picMk id="5" creationId="{64E643E9-91A2-625F-ADE2-0BC6A8A65671}"/>
          </ac:picMkLst>
        </pc:picChg>
        <pc:picChg chg="mod">
          <ac:chgData name="Rory Hearne" userId="56b0a575-e122-4000-ac6f-ebbbaee5b0c4" providerId="ADAL" clId="{67CCB5D4-F023-40AA-907F-8B74A8DA5EC1}" dt="2023-04-20T08:30:24.765" v="5652" actId="14100"/>
          <ac:picMkLst>
            <pc:docMk/>
            <pc:sldMk cId="3222569619" sldId="1645"/>
            <ac:picMk id="1026" creationId="{6CA672FB-EF63-F0B1-4308-E8ECA5553DD6}"/>
          </ac:picMkLst>
        </pc:picChg>
      </pc:sldChg>
      <pc:sldChg chg="modSp add del ord modAnim">
        <pc:chgData name="Rory Hearne" userId="56b0a575-e122-4000-ac6f-ebbbaee5b0c4" providerId="ADAL" clId="{67CCB5D4-F023-40AA-907F-8B74A8DA5EC1}" dt="2023-04-20T08:29:05.569" v="5621" actId="47"/>
        <pc:sldMkLst>
          <pc:docMk/>
          <pc:sldMk cId="881927238" sldId="1652"/>
        </pc:sldMkLst>
        <pc:spChg chg="mod">
          <ac:chgData name="Rory Hearne" userId="56b0a575-e122-4000-ac6f-ebbbaee5b0c4" providerId="ADAL" clId="{67CCB5D4-F023-40AA-907F-8B74A8DA5EC1}" dt="2023-04-20T08:27:57.319" v="5611" actId="20577"/>
          <ac:spMkLst>
            <pc:docMk/>
            <pc:sldMk cId="881927238" sldId="1652"/>
            <ac:spMk id="3" creationId="{AD1EC1D7-7703-DA20-F03A-C938850AE33C}"/>
          </ac:spMkLst>
        </pc:spChg>
      </pc:sldChg>
      <pc:sldChg chg="add del">
        <pc:chgData name="Rory Hearne" userId="56b0a575-e122-4000-ac6f-ebbbaee5b0c4" providerId="ADAL" clId="{67CCB5D4-F023-40AA-907F-8B74A8DA5EC1}" dt="2023-04-19T22:05:06.658" v="4075" actId="47"/>
        <pc:sldMkLst>
          <pc:docMk/>
          <pc:sldMk cId="3244480837" sldId="1652"/>
        </pc:sldMkLst>
      </pc:sldChg>
      <pc:sldChg chg="addSp delSp modSp add mod">
        <pc:chgData name="Rory Hearne" userId="56b0a575-e122-4000-ac6f-ebbbaee5b0c4" providerId="ADAL" clId="{67CCB5D4-F023-40AA-907F-8B74A8DA5EC1}" dt="2023-04-20T09:40:48.582" v="7144" actId="1076"/>
        <pc:sldMkLst>
          <pc:docMk/>
          <pc:sldMk cId="3138610733" sldId="1656"/>
        </pc:sldMkLst>
        <pc:spChg chg="mod">
          <ac:chgData name="Rory Hearne" userId="56b0a575-e122-4000-ac6f-ebbbaee5b0c4" providerId="ADAL" clId="{67CCB5D4-F023-40AA-907F-8B74A8DA5EC1}" dt="2023-04-20T09:30:48.137" v="6826" actId="27636"/>
          <ac:spMkLst>
            <pc:docMk/>
            <pc:sldMk cId="3138610733" sldId="1656"/>
            <ac:spMk id="2" creationId="{94A6A405-4A88-5BE2-D4A1-C98432F97FBD}"/>
          </ac:spMkLst>
        </pc:spChg>
        <pc:spChg chg="add mod">
          <ac:chgData name="Rory Hearne" userId="56b0a575-e122-4000-ac6f-ebbbaee5b0c4" providerId="ADAL" clId="{67CCB5D4-F023-40AA-907F-8B74A8DA5EC1}" dt="2023-04-20T08:33:50.117" v="5883" actId="255"/>
          <ac:spMkLst>
            <pc:docMk/>
            <pc:sldMk cId="3138610733" sldId="1656"/>
            <ac:spMk id="4" creationId="{21A3B809-CC74-F851-2A47-BDA2A4B9B450}"/>
          </ac:spMkLst>
        </pc:spChg>
        <pc:spChg chg="mod">
          <ac:chgData name="Rory Hearne" userId="56b0a575-e122-4000-ac6f-ebbbaee5b0c4" providerId="ADAL" clId="{67CCB5D4-F023-40AA-907F-8B74A8DA5EC1}" dt="2023-04-20T08:31:38.839" v="5770" actId="1076"/>
          <ac:spMkLst>
            <pc:docMk/>
            <pc:sldMk cId="3138610733" sldId="1656"/>
            <ac:spMk id="8" creationId="{532E7D61-4FFD-6D51-4BF0-4FE4FBC2BE06}"/>
          </ac:spMkLst>
        </pc:spChg>
        <pc:spChg chg="mod">
          <ac:chgData name="Rory Hearne" userId="56b0a575-e122-4000-ac6f-ebbbaee5b0c4" providerId="ADAL" clId="{67CCB5D4-F023-40AA-907F-8B74A8DA5EC1}" dt="2023-04-20T08:31:32.671" v="5768" actId="1076"/>
          <ac:spMkLst>
            <pc:docMk/>
            <pc:sldMk cId="3138610733" sldId="1656"/>
            <ac:spMk id="12" creationId="{3542B90D-3563-0CAE-968A-9D1C9C06276B}"/>
          </ac:spMkLst>
        </pc:spChg>
        <pc:spChg chg="add mod">
          <ac:chgData name="Rory Hearne" userId="56b0a575-e122-4000-ac6f-ebbbaee5b0c4" providerId="ADAL" clId="{67CCB5D4-F023-40AA-907F-8B74A8DA5EC1}" dt="2023-04-20T08:33:54.295" v="5884" actId="1076"/>
          <ac:spMkLst>
            <pc:docMk/>
            <pc:sldMk cId="3138610733" sldId="1656"/>
            <ac:spMk id="13" creationId="{16B1D7E5-DE86-02BA-FBF5-CD35B72BEE40}"/>
          </ac:spMkLst>
        </pc:spChg>
        <pc:grpChg chg="mod">
          <ac:chgData name="Rory Hearne" userId="56b0a575-e122-4000-ac6f-ebbbaee5b0c4" providerId="ADAL" clId="{67CCB5D4-F023-40AA-907F-8B74A8DA5EC1}" dt="2023-04-20T08:29:19.797" v="5625" actId="1076"/>
          <ac:grpSpMkLst>
            <pc:docMk/>
            <pc:sldMk cId="3138610733" sldId="1656"/>
            <ac:grpSpMk id="7" creationId="{732E0571-C5EB-2D9F-28BC-BB3DA2731E7D}"/>
          </ac:grpSpMkLst>
        </pc:grpChg>
        <pc:grpChg chg="mod">
          <ac:chgData name="Rory Hearne" userId="56b0a575-e122-4000-ac6f-ebbbaee5b0c4" providerId="ADAL" clId="{67CCB5D4-F023-40AA-907F-8B74A8DA5EC1}" dt="2023-04-20T08:31:34.964" v="5769" actId="1076"/>
          <ac:grpSpMkLst>
            <pc:docMk/>
            <pc:sldMk cId="3138610733" sldId="1656"/>
            <ac:grpSpMk id="10" creationId="{9B4017FC-4FAE-9B79-0D6A-44833E42706D}"/>
          </ac:grpSpMkLst>
        </pc:grpChg>
        <pc:picChg chg="del mod">
          <ac:chgData name="Rory Hearne" userId="56b0a575-e122-4000-ac6f-ebbbaee5b0c4" providerId="ADAL" clId="{67CCB5D4-F023-40AA-907F-8B74A8DA5EC1}" dt="2023-04-20T08:28:19.914" v="5618" actId="478"/>
          <ac:picMkLst>
            <pc:docMk/>
            <pc:sldMk cId="3138610733" sldId="1656"/>
            <ac:picMk id="5" creationId="{B4F4048E-46C9-6DF2-C7A2-E419CFF57386}"/>
          </ac:picMkLst>
        </pc:picChg>
        <pc:picChg chg="add mod">
          <ac:chgData name="Rory Hearne" userId="56b0a575-e122-4000-ac6f-ebbbaee5b0c4" providerId="ADAL" clId="{67CCB5D4-F023-40AA-907F-8B74A8DA5EC1}" dt="2023-04-20T09:40:48.582" v="7144" actId="1076"/>
          <ac:picMkLst>
            <pc:docMk/>
            <pc:sldMk cId="3138610733" sldId="1656"/>
            <ac:picMk id="14" creationId="{349E708F-FC54-5546-BCD8-46B4F1B0A5B6}"/>
          </ac:picMkLst>
        </pc:picChg>
      </pc:sldChg>
      <pc:sldChg chg="delSp modSp add del mod ord">
        <pc:chgData name="Rory Hearne" userId="56b0a575-e122-4000-ac6f-ebbbaee5b0c4" providerId="ADAL" clId="{67CCB5D4-F023-40AA-907F-8B74A8DA5EC1}" dt="2023-04-28T12:29:32.745" v="8259" actId="47"/>
        <pc:sldMkLst>
          <pc:docMk/>
          <pc:sldMk cId="1470427806" sldId="1658"/>
        </pc:sldMkLst>
        <pc:spChg chg="mod">
          <ac:chgData name="Rory Hearne" userId="56b0a575-e122-4000-ac6f-ebbbaee5b0c4" providerId="ADAL" clId="{67CCB5D4-F023-40AA-907F-8B74A8DA5EC1}" dt="2023-04-19T22:03:14.711" v="3933" actId="20577"/>
          <ac:spMkLst>
            <pc:docMk/>
            <pc:sldMk cId="1470427806" sldId="1658"/>
            <ac:spMk id="2" creationId="{4E7E378D-4467-B792-AE6D-223293B4950A}"/>
          </ac:spMkLst>
        </pc:spChg>
        <pc:spChg chg="del mod">
          <ac:chgData name="Rory Hearne" userId="56b0a575-e122-4000-ac6f-ebbbaee5b0c4" providerId="ADAL" clId="{67CCB5D4-F023-40AA-907F-8B74A8DA5EC1}" dt="2023-04-20T09:34:53.192" v="6904" actId="478"/>
          <ac:spMkLst>
            <pc:docMk/>
            <pc:sldMk cId="1470427806" sldId="1658"/>
            <ac:spMk id="3" creationId="{FB4770A9-08F9-93EF-A4C2-5CB1723685EE}"/>
          </ac:spMkLst>
        </pc:spChg>
        <pc:picChg chg="mod">
          <ac:chgData name="Rory Hearne" userId="56b0a575-e122-4000-ac6f-ebbbaee5b0c4" providerId="ADAL" clId="{67CCB5D4-F023-40AA-907F-8B74A8DA5EC1}" dt="2023-04-20T09:34:56.310" v="6906" actId="1076"/>
          <ac:picMkLst>
            <pc:docMk/>
            <pc:sldMk cId="1470427806" sldId="1658"/>
            <ac:picMk id="4" creationId="{1CA2E3EA-8EB4-C388-798F-24E7D86CA1AF}"/>
          </ac:picMkLst>
        </pc:picChg>
      </pc:sldChg>
      <pc:sldChg chg="add del">
        <pc:chgData name="Rory Hearne" userId="56b0a575-e122-4000-ac6f-ebbbaee5b0c4" providerId="ADAL" clId="{67CCB5D4-F023-40AA-907F-8B74A8DA5EC1}" dt="2023-04-19T22:03:57.677" v="3937" actId="47"/>
        <pc:sldMkLst>
          <pc:docMk/>
          <pc:sldMk cId="1214423362" sldId="1661"/>
        </pc:sldMkLst>
      </pc:sldChg>
      <pc:sldChg chg="add del">
        <pc:chgData name="Rory Hearne" userId="56b0a575-e122-4000-ac6f-ebbbaee5b0c4" providerId="ADAL" clId="{67CCB5D4-F023-40AA-907F-8B74A8DA5EC1}" dt="2023-04-19T22:04:05.717" v="3940" actId="47"/>
        <pc:sldMkLst>
          <pc:docMk/>
          <pc:sldMk cId="865540931" sldId="1665"/>
        </pc:sldMkLst>
      </pc:sldChg>
      <pc:sldChg chg="modSp add del mod">
        <pc:chgData name="Rory Hearne" userId="56b0a575-e122-4000-ac6f-ebbbaee5b0c4" providerId="ADAL" clId="{67CCB5D4-F023-40AA-907F-8B74A8DA5EC1}" dt="2023-04-28T12:29:37.572" v="8260" actId="47"/>
        <pc:sldMkLst>
          <pc:docMk/>
          <pc:sldMk cId="3447782014" sldId="1702"/>
        </pc:sldMkLst>
        <pc:spChg chg="mod">
          <ac:chgData name="Rory Hearne" userId="56b0a575-e122-4000-ac6f-ebbbaee5b0c4" providerId="ADAL" clId="{67CCB5D4-F023-40AA-907F-8B74A8DA5EC1}" dt="2023-04-20T09:30:47.772" v="6820"/>
          <ac:spMkLst>
            <pc:docMk/>
            <pc:sldMk cId="3447782014" sldId="1702"/>
            <ac:spMk id="2" creationId="{293B4220-EF58-F3C3-96B2-26E2362D06B7}"/>
          </ac:spMkLst>
        </pc:spChg>
        <pc:picChg chg="mod">
          <ac:chgData name="Rory Hearne" userId="56b0a575-e122-4000-ac6f-ebbbaee5b0c4" providerId="ADAL" clId="{67CCB5D4-F023-40AA-907F-8B74A8DA5EC1}" dt="2023-04-20T09:36:27.104" v="6909" actId="1076"/>
          <ac:picMkLst>
            <pc:docMk/>
            <pc:sldMk cId="3447782014" sldId="1702"/>
            <ac:picMk id="5" creationId="{0857E1CF-AE2B-EA44-98F1-C18E22B5D46A}"/>
          </ac:picMkLst>
        </pc:picChg>
        <pc:picChg chg="mod">
          <ac:chgData name="Rory Hearne" userId="56b0a575-e122-4000-ac6f-ebbbaee5b0c4" providerId="ADAL" clId="{67CCB5D4-F023-40AA-907F-8B74A8DA5EC1}" dt="2023-04-20T09:36:30.108" v="6910" actId="14100"/>
          <ac:picMkLst>
            <pc:docMk/>
            <pc:sldMk cId="3447782014" sldId="1702"/>
            <ac:picMk id="6" creationId="{A592669C-45A3-3761-3A55-BADBA4BD658B}"/>
          </ac:picMkLst>
        </pc:picChg>
      </pc:sldChg>
      <pc:sldChg chg="modSp add mod">
        <pc:chgData name="Rory Hearne" userId="56b0a575-e122-4000-ac6f-ebbbaee5b0c4" providerId="ADAL" clId="{67CCB5D4-F023-40AA-907F-8B74A8DA5EC1}" dt="2023-04-20T09:43:36.116" v="7200" actId="1076"/>
        <pc:sldMkLst>
          <pc:docMk/>
          <pc:sldMk cId="3003468904" sldId="1703"/>
        </pc:sldMkLst>
        <pc:spChg chg="mod">
          <ac:chgData name="Rory Hearne" userId="56b0a575-e122-4000-ac6f-ebbbaee5b0c4" providerId="ADAL" clId="{67CCB5D4-F023-40AA-907F-8B74A8DA5EC1}" dt="2023-04-20T09:30:48.253" v="6835" actId="27636"/>
          <ac:spMkLst>
            <pc:docMk/>
            <pc:sldMk cId="3003468904" sldId="1703"/>
            <ac:spMk id="2" creationId="{5732DC95-E5BC-76CF-2FC0-F910B0060B5B}"/>
          </ac:spMkLst>
        </pc:spChg>
        <pc:spChg chg="mod">
          <ac:chgData name="Rory Hearne" userId="56b0a575-e122-4000-ac6f-ebbbaee5b0c4" providerId="ADAL" clId="{67CCB5D4-F023-40AA-907F-8B74A8DA5EC1}" dt="2023-04-20T09:43:36.116" v="7200" actId="1076"/>
          <ac:spMkLst>
            <pc:docMk/>
            <pc:sldMk cId="3003468904" sldId="1703"/>
            <ac:spMk id="3" creationId="{FD632D91-A409-330C-C80C-7EBD1DA27C6D}"/>
          </ac:spMkLst>
        </pc:spChg>
        <pc:picChg chg="mod">
          <ac:chgData name="Rory Hearne" userId="56b0a575-e122-4000-ac6f-ebbbaee5b0c4" providerId="ADAL" clId="{67CCB5D4-F023-40AA-907F-8B74A8DA5EC1}" dt="2023-04-20T09:43:34.212" v="7199" actId="1076"/>
          <ac:picMkLst>
            <pc:docMk/>
            <pc:sldMk cId="3003468904" sldId="1703"/>
            <ac:picMk id="4" creationId="{59C93EF6-0A27-E852-7990-0DFFCD680A48}"/>
          </ac:picMkLst>
        </pc:picChg>
        <pc:picChg chg="mod">
          <ac:chgData name="Rory Hearne" userId="56b0a575-e122-4000-ac6f-ebbbaee5b0c4" providerId="ADAL" clId="{67CCB5D4-F023-40AA-907F-8B74A8DA5EC1}" dt="2023-04-20T09:43:33.039" v="7198" actId="1076"/>
          <ac:picMkLst>
            <pc:docMk/>
            <pc:sldMk cId="3003468904" sldId="1703"/>
            <ac:picMk id="5" creationId="{30D324D5-6DCD-4BEC-22C2-EDD55E85C025}"/>
          </ac:picMkLst>
        </pc:picChg>
      </pc:sldChg>
      <pc:sldChg chg="modSp add del mod">
        <pc:chgData name="Rory Hearne" userId="56b0a575-e122-4000-ac6f-ebbbaee5b0c4" providerId="ADAL" clId="{67CCB5D4-F023-40AA-907F-8B74A8DA5EC1}" dt="2023-04-28T12:29:42.606" v="8263" actId="47"/>
        <pc:sldMkLst>
          <pc:docMk/>
          <pc:sldMk cId="3836728988" sldId="1704"/>
        </pc:sldMkLst>
        <pc:spChg chg="mod">
          <ac:chgData name="Rory Hearne" userId="56b0a575-e122-4000-ac6f-ebbbaee5b0c4" providerId="ADAL" clId="{67CCB5D4-F023-40AA-907F-8B74A8DA5EC1}" dt="2023-04-20T09:30:48.122" v="6824" actId="27636"/>
          <ac:spMkLst>
            <pc:docMk/>
            <pc:sldMk cId="3836728988" sldId="1704"/>
            <ac:spMk id="2" creationId="{1AA03B12-E4D6-41E2-4B85-8CF561A79589}"/>
          </ac:spMkLst>
        </pc:spChg>
        <pc:spChg chg="mod">
          <ac:chgData name="Rory Hearne" userId="56b0a575-e122-4000-ac6f-ebbbaee5b0c4" providerId="ADAL" clId="{67CCB5D4-F023-40AA-907F-8B74A8DA5EC1}" dt="2023-04-20T09:30:47.772" v="6820"/>
          <ac:spMkLst>
            <pc:docMk/>
            <pc:sldMk cId="3836728988" sldId="1704"/>
            <ac:spMk id="3" creationId="{B864D3E6-A56D-1397-545B-6DDE346CFE15}"/>
          </ac:spMkLst>
        </pc:spChg>
        <pc:picChg chg="mod">
          <ac:chgData name="Rory Hearne" userId="56b0a575-e122-4000-ac6f-ebbbaee5b0c4" providerId="ADAL" clId="{67CCB5D4-F023-40AA-907F-8B74A8DA5EC1}" dt="2023-04-20T09:40:37.866" v="7143" actId="1076"/>
          <ac:picMkLst>
            <pc:docMk/>
            <pc:sldMk cId="3836728988" sldId="1704"/>
            <ac:picMk id="5" creationId="{C1FA8A81-F8DE-0BB5-E6AF-689A1A21852A}"/>
          </ac:picMkLst>
        </pc:picChg>
      </pc:sldChg>
      <pc:sldChg chg="modSp add mod">
        <pc:chgData name="Rory Hearne" userId="56b0a575-e122-4000-ac6f-ebbbaee5b0c4" providerId="ADAL" clId="{67CCB5D4-F023-40AA-907F-8B74A8DA5EC1}" dt="2023-04-20T10:05:18.547" v="7695" actId="1076"/>
        <pc:sldMkLst>
          <pc:docMk/>
          <pc:sldMk cId="3951731063" sldId="1706"/>
        </pc:sldMkLst>
        <pc:spChg chg="mod">
          <ac:chgData name="Rory Hearne" userId="56b0a575-e122-4000-ac6f-ebbbaee5b0c4" providerId="ADAL" clId="{67CCB5D4-F023-40AA-907F-8B74A8DA5EC1}" dt="2023-04-20T10:05:06.049" v="7687" actId="20577"/>
          <ac:spMkLst>
            <pc:docMk/>
            <pc:sldMk cId="3951731063" sldId="1706"/>
            <ac:spMk id="2" creationId="{5E66D8C6-EF56-3496-2587-1E7B2670CC12}"/>
          </ac:spMkLst>
        </pc:spChg>
        <pc:picChg chg="mod">
          <ac:chgData name="Rory Hearne" userId="56b0a575-e122-4000-ac6f-ebbbaee5b0c4" providerId="ADAL" clId="{67CCB5D4-F023-40AA-907F-8B74A8DA5EC1}" dt="2023-04-20T10:05:18.547" v="7695" actId="1076"/>
          <ac:picMkLst>
            <pc:docMk/>
            <pc:sldMk cId="3951731063" sldId="1706"/>
            <ac:picMk id="7" creationId="{8FDA4B2A-989C-413F-0FB4-C08D438D9E8C}"/>
          </ac:picMkLst>
        </pc:picChg>
        <pc:picChg chg="mod">
          <ac:chgData name="Rory Hearne" userId="56b0a575-e122-4000-ac6f-ebbbaee5b0c4" providerId="ADAL" clId="{67CCB5D4-F023-40AA-907F-8B74A8DA5EC1}" dt="2023-04-20T10:05:17.107" v="7694" actId="1076"/>
          <ac:picMkLst>
            <pc:docMk/>
            <pc:sldMk cId="3951731063" sldId="1706"/>
            <ac:picMk id="9" creationId="{467E37A2-152A-A6FE-C10B-81306A7CD76E}"/>
          </ac:picMkLst>
        </pc:picChg>
        <pc:picChg chg="mod">
          <ac:chgData name="Rory Hearne" userId="56b0a575-e122-4000-ac6f-ebbbaee5b0c4" providerId="ADAL" clId="{67CCB5D4-F023-40AA-907F-8B74A8DA5EC1}" dt="2023-04-20T10:05:07.755" v="7688" actId="1076"/>
          <ac:picMkLst>
            <pc:docMk/>
            <pc:sldMk cId="3951731063" sldId="1706"/>
            <ac:picMk id="10" creationId="{B617233C-464D-74F5-EA2F-96EC5A737582}"/>
          </ac:picMkLst>
        </pc:picChg>
      </pc:sldChg>
      <pc:sldChg chg="add del">
        <pc:chgData name="Rory Hearne" userId="56b0a575-e122-4000-ac6f-ebbbaee5b0c4" providerId="ADAL" clId="{67CCB5D4-F023-40AA-907F-8B74A8DA5EC1}" dt="2023-04-19T22:00:30.987" v="3801" actId="47"/>
        <pc:sldMkLst>
          <pc:docMk/>
          <pc:sldMk cId="2106915176" sldId="1708"/>
        </pc:sldMkLst>
      </pc:sldChg>
      <pc:sldChg chg="modSp add del mod">
        <pc:chgData name="Rory Hearne" userId="56b0a575-e122-4000-ac6f-ebbbaee5b0c4" providerId="ADAL" clId="{67CCB5D4-F023-40AA-907F-8B74A8DA5EC1}" dt="2023-04-19T22:01:03.698" v="3808" actId="47"/>
        <pc:sldMkLst>
          <pc:docMk/>
          <pc:sldMk cId="551926906" sldId="1710"/>
        </pc:sldMkLst>
        <pc:spChg chg="mod">
          <ac:chgData name="Rory Hearne" userId="56b0a575-e122-4000-ac6f-ebbbaee5b0c4" providerId="ADAL" clId="{67CCB5D4-F023-40AA-907F-8B74A8DA5EC1}" dt="2023-04-19T22:00:47.377" v="3803" actId="20577"/>
          <ac:spMkLst>
            <pc:docMk/>
            <pc:sldMk cId="551926906" sldId="1710"/>
            <ac:spMk id="3" creationId="{99B870E1-EB11-5DFD-900E-C85010FEE783}"/>
          </ac:spMkLst>
        </pc:spChg>
      </pc:sldChg>
      <pc:sldChg chg="delSp modSp add del mod">
        <pc:chgData name="Rory Hearne" userId="56b0a575-e122-4000-ac6f-ebbbaee5b0c4" providerId="ADAL" clId="{67CCB5D4-F023-40AA-907F-8B74A8DA5EC1}" dt="2023-04-28T12:28:34.682" v="8253" actId="47"/>
        <pc:sldMkLst>
          <pc:docMk/>
          <pc:sldMk cId="3696388224" sldId="1711"/>
        </pc:sldMkLst>
        <pc:spChg chg="mod">
          <ac:chgData name="Rory Hearne" userId="56b0a575-e122-4000-ac6f-ebbbaee5b0c4" providerId="ADAL" clId="{67CCB5D4-F023-40AA-907F-8B74A8DA5EC1}" dt="2023-04-20T08:08:22.697" v="4275" actId="14100"/>
          <ac:spMkLst>
            <pc:docMk/>
            <pc:sldMk cId="3696388224" sldId="1711"/>
            <ac:spMk id="2" creationId="{8E30B3A4-6EBE-2508-78C8-971D46EB671C}"/>
          </ac:spMkLst>
        </pc:spChg>
        <pc:spChg chg="mod">
          <ac:chgData name="Rory Hearne" userId="56b0a575-e122-4000-ac6f-ebbbaee5b0c4" providerId="ADAL" clId="{67CCB5D4-F023-40AA-907F-8B74A8DA5EC1}" dt="2023-04-20T08:10:00.387" v="4292" actId="255"/>
          <ac:spMkLst>
            <pc:docMk/>
            <pc:sldMk cId="3696388224" sldId="1711"/>
            <ac:spMk id="3" creationId="{4926AB3A-F280-0E29-08AB-E4CB632D8F3D}"/>
          </ac:spMkLst>
        </pc:spChg>
        <pc:picChg chg="del mod">
          <ac:chgData name="Rory Hearne" userId="56b0a575-e122-4000-ac6f-ebbbaee5b0c4" providerId="ADAL" clId="{67CCB5D4-F023-40AA-907F-8B74A8DA5EC1}" dt="2023-04-20T08:07:58.100" v="4266" actId="478"/>
          <ac:picMkLst>
            <pc:docMk/>
            <pc:sldMk cId="3696388224" sldId="1711"/>
            <ac:picMk id="5" creationId="{AC773424-B6F5-5BF2-9C2E-811E894103DA}"/>
          </ac:picMkLst>
        </pc:picChg>
        <pc:picChg chg="mod">
          <ac:chgData name="Rory Hearne" userId="56b0a575-e122-4000-ac6f-ebbbaee5b0c4" providerId="ADAL" clId="{67CCB5D4-F023-40AA-907F-8B74A8DA5EC1}" dt="2023-04-20T09:32:46.402" v="6875" actId="1076"/>
          <ac:picMkLst>
            <pc:docMk/>
            <pc:sldMk cId="3696388224" sldId="1711"/>
            <ac:picMk id="7" creationId="{743CBC04-9FD9-9E3F-EDDF-04AE36450744}"/>
          </ac:picMkLst>
        </pc:picChg>
      </pc:sldChg>
      <pc:sldChg chg="modSp add mod">
        <pc:chgData name="Rory Hearne" userId="56b0a575-e122-4000-ac6f-ebbbaee5b0c4" providerId="ADAL" clId="{67CCB5D4-F023-40AA-907F-8B74A8DA5EC1}" dt="2023-04-20T09:32:41.581" v="6873" actId="1076"/>
        <pc:sldMkLst>
          <pc:docMk/>
          <pc:sldMk cId="1564487352" sldId="1712"/>
        </pc:sldMkLst>
        <pc:spChg chg="mod">
          <ac:chgData name="Rory Hearne" userId="56b0a575-e122-4000-ac6f-ebbbaee5b0c4" providerId="ADAL" clId="{67CCB5D4-F023-40AA-907F-8B74A8DA5EC1}" dt="2023-04-20T08:07:27.842" v="4258" actId="20577"/>
          <ac:spMkLst>
            <pc:docMk/>
            <pc:sldMk cId="1564487352" sldId="1712"/>
            <ac:spMk id="2" creationId="{F2368D91-7DDC-F93A-64C4-F22BFB610B89}"/>
          </ac:spMkLst>
        </pc:spChg>
        <pc:spChg chg="mod">
          <ac:chgData name="Rory Hearne" userId="56b0a575-e122-4000-ac6f-ebbbaee5b0c4" providerId="ADAL" clId="{67CCB5D4-F023-40AA-907F-8B74A8DA5EC1}" dt="2023-04-20T09:32:41.581" v="6873" actId="1076"/>
          <ac:spMkLst>
            <pc:docMk/>
            <pc:sldMk cId="1564487352" sldId="1712"/>
            <ac:spMk id="3" creationId="{EAE9915E-9B82-92DB-31C2-7FB3404A009C}"/>
          </ac:spMkLst>
        </pc:spChg>
        <pc:picChg chg="mod">
          <ac:chgData name="Rory Hearne" userId="56b0a575-e122-4000-ac6f-ebbbaee5b0c4" providerId="ADAL" clId="{67CCB5D4-F023-40AA-907F-8B74A8DA5EC1}" dt="2023-04-20T09:32:37.431" v="6872" actId="1076"/>
          <ac:picMkLst>
            <pc:docMk/>
            <pc:sldMk cId="1564487352" sldId="1712"/>
            <ac:picMk id="4" creationId="{1DB65B74-7311-E789-96EA-5284D1526FBF}"/>
          </ac:picMkLst>
        </pc:picChg>
      </pc:sldChg>
      <pc:sldChg chg="addSp delSp modSp add del mod">
        <pc:chgData name="Rory Hearne" userId="56b0a575-e122-4000-ac6f-ebbbaee5b0c4" providerId="ADAL" clId="{67CCB5D4-F023-40AA-907F-8B74A8DA5EC1}" dt="2023-04-20T08:33:59.116" v="5887" actId="47"/>
        <pc:sldMkLst>
          <pc:docMk/>
          <pc:sldMk cId="4165536551" sldId="1713"/>
        </pc:sldMkLst>
        <pc:spChg chg="del">
          <ac:chgData name="Rory Hearne" userId="56b0a575-e122-4000-ac6f-ebbbaee5b0c4" providerId="ADAL" clId="{67CCB5D4-F023-40AA-907F-8B74A8DA5EC1}" dt="2023-04-20T08:32:58.296" v="5868" actId="478"/>
          <ac:spMkLst>
            <pc:docMk/>
            <pc:sldMk cId="4165536551" sldId="1713"/>
            <ac:spMk id="2" creationId="{6FC6ACF2-4D75-267E-4FC2-B33D858F7018}"/>
          </ac:spMkLst>
        </pc:spChg>
        <pc:spChg chg="add del mod">
          <ac:chgData name="Rory Hearne" userId="56b0a575-e122-4000-ac6f-ebbbaee5b0c4" providerId="ADAL" clId="{67CCB5D4-F023-40AA-907F-8B74A8DA5EC1}" dt="2023-04-20T08:32:59.854" v="5869" actId="478"/>
          <ac:spMkLst>
            <pc:docMk/>
            <pc:sldMk cId="4165536551" sldId="1713"/>
            <ac:spMk id="7" creationId="{8DC69FD6-D66D-1DFF-6B96-C0BE005066A9}"/>
          </ac:spMkLst>
        </pc:spChg>
        <pc:picChg chg="del mod">
          <ac:chgData name="Rory Hearne" userId="56b0a575-e122-4000-ac6f-ebbbaee5b0c4" providerId="ADAL" clId="{67CCB5D4-F023-40AA-907F-8B74A8DA5EC1}" dt="2023-04-20T08:33:13.354" v="5870" actId="478"/>
          <ac:picMkLst>
            <pc:docMk/>
            <pc:sldMk cId="4165536551" sldId="1713"/>
            <ac:picMk id="4" creationId="{444F5145-87D0-F6D7-AC16-4866C0520763}"/>
          </ac:picMkLst>
        </pc:picChg>
      </pc:sldChg>
      <pc:sldChg chg="modSp add del mod">
        <pc:chgData name="Rory Hearne" userId="56b0a575-e122-4000-ac6f-ebbbaee5b0c4" providerId="ADAL" clId="{67CCB5D4-F023-40AA-907F-8B74A8DA5EC1}" dt="2023-04-20T08:34:40.322" v="5890" actId="47"/>
        <pc:sldMkLst>
          <pc:docMk/>
          <pc:sldMk cId="1864906405" sldId="1714"/>
        </pc:sldMkLst>
        <pc:spChg chg="mod">
          <ac:chgData name="Rory Hearne" userId="56b0a575-e122-4000-ac6f-ebbbaee5b0c4" providerId="ADAL" clId="{67CCB5D4-F023-40AA-907F-8B74A8DA5EC1}" dt="2023-04-20T08:34:18.442" v="5889" actId="20577"/>
          <ac:spMkLst>
            <pc:docMk/>
            <pc:sldMk cId="1864906405" sldId="1714"/>
            <ac:spMk id="2" creationId="{1EC5A890-70C5-E588-65AF-8401CFC1D207}"/>
          </ac:spMkLst>
        </pc:spChg>
      </pc:sldChg>
      <pc:sldChg chg="modSp add del mod">
        <pc:chgData name="Rory Hearne" userId="56b0a575-e122-4000-ac6f-ebbbaee5b0c4" providerId="ADAL" clId="{67CCB5D4-F023-40AA-907F-8B74A8DA5EC1}" dt="2023-04-28T12:30:02.528" v="8268" actId="47"/>
        <pc:sldMkLst>
          <pc:docMk/>
          <pc:sldMk cId="52265253" sldId="1715"/>
        </pc:sldMkLst>
        <pc:spChg chg="mod">
          <ac:chgData name="Rory Hearne" userId="56b0a575-e122-4000-ac6f-ebbbaee5b0c4" providerId="ADAL" clId="{67CCB5D4-F023-40AA-907F-8B74A8DA5EC1}" dt="2023-04-20T09:30:47.772" v="6820"/>
          <ac:spMkLst>
            <pc:docMk/>
            <pc:sldMk cId="52265253" sldId="1715"/>
            <ac:spMk id="2" creationId="{52F7CA28-E6EA-CF7A-1762-2BADE0A3D42B}"/>
          </ac:spMkLst>
        </pc:spChg>
        <pc:spChg chg="mod">
          <ac:chgData name="Rory Hearne" userId="56b0a575-e122-4000-ac6f-ebbbaee5b0c4" providerId="ADAL" clId="{67CCB5D4-F023-40AA-907F-8B74A8DA5EC1}" dt="2023-04-20T09:30:47.772" v="6820"/>
          <ac:spMkLst>
            <pc:docMk/>
            <pc:sldMk cId="52265253" sldId="1715"/>
            <ac:spMk id="3" creationId="{E46C684C-B113-7EB8-1CB3-5D7F06ADC034}"/>
          </ac:spMkLst>
        </pc:spChg>
      </pc:sldChg>
      <pc:sldChg chg="addSp delSp modSp add del mod ord setBg delAnim delDesignElem">
        <pc:chgData name="Rory Hearne" userId="56b0a575-e122-4000-ac6f-ebbbaee5b0c4" providerId="ADAL" clId="{67CCB5D4-F023-40AA-907F-8B74A8DA5EC1}" dt="2023-04-20T08:42:09.423" v="6081" actId="47"/>
        <pc:sldMkLst>
          <pc:docMk/>
          <pc:sldMk cId="2686080815" sldId="1716"/>
        </pc:sldMkLst>
        <pc:spChg chg="add mod">
          <ac:chgData name="Rory Hearne" userId="56b0a575-e122-4000-ac6f-ebbbaee5b0c4" providerId="ADAL" clId="{67CCB5D4-F023-40AA-907F-8B74A8DA5EC1}" dt="2023-04-20T08:41:57.119" v="6075" actId="478"/>
          <ac:spMkLst>
            <pc:docMk/>
            <pc:sldMk cId="2686080815" sldId="1716"/>
            <ac:spMk id="5" creationId="{17E1D367-61E9-F6DA-6BFC-06C40DC8031C}"/>
          </ac:spMkLst>
        </pc:spChg>
        <pc:spChg chg="del">
          <ac:chgData name="Rory Hearne" userId="56b0a575-e122-4000-ac6f-ebbbaee5b0c4" providerId="ADAL" clId="{67CCB5D4-F023-40AA-907F-8B74A8DA5EC1}" dt="2023-04-19T21:10:52.246" v="3243"/>
          <ac:spMkLst>
            <pc:docMk/>
            <pc:sldMk cId="2686080815" sldId="1716"/>
            <ac:spMk id="9" creationId="{665DBBEF-238B-476B-96AB-8AAC3224ECEA}"/>
          </ac:spMkLst>
        </pc:spChg>
        <pc:spChg chg="del">
          <ac:chgData name="Rory Hearne" userId="56b0a575-e122-4000-ac6f-ebbbaee5b0c4" providerId="ADAL" clId="{67CCB5D4-F023-40AA-907F-8B74A8DA5EC1}" dt="2023-04-19T21:10:52.246" v="3243"/>
          <ac:spMkLst>
            <pc:docMk/>
            <pc:sldMk cId="2686080815" sldId="1716"/>
            <ac:spMk id="11" creationId="{3FCFB1DE-0B7E-48CC-BA90-B2AB0889F9D6}"/>
          </ac:spMkLst>
        </pc:spChg>
        <pc:picChg chg="del">
          <ac:chgData name="Rory Hearne" userId="56b0a575-e122-4000-ac6f-ebbbaee5b0c4" providerId="ADAL" clId="{67CCB5D4-F023-40AA-907F-8B74A8DA5EC1}" dt="2023-04-20T08:41:57.119" v="6075" actId="478"/>
          <ac:picMkLst>
            <pc:docMk/>
            <pc:sldMk cId="2686080815" sldId="1716"/>
            <ac:picMk id="4" creationId="{A01A3751-90F6-F991-BA6A-1B02B376CCCC}"/>
          </ac:picMkLst>
        </pc:picChg>
      </pc:sldChg>
      <pc:sldChg chg="delSp modSp add del mod">
        <pc:chgData name="Rory Hearne" userId="56b0a575-e122-4000-ac6f-ebbbaee5b0c4" providerId="ADAL" clId="{67CCB5D4-F023-40AA-907F-8B74A8DA5EC1}" dt="2023-04-28T12:31:39.792" v="8294" actId="47"/>
        <pc:sldMkLst>
          <pc:docMk/>
          <pc:sldMk cId="1441945809" sldId="1717"/>
        </pc:sldMkLst>
        <pc:spChg chg="mod">
          <ac:chgData name="Rory Hearne" userId="56b0a575-e122-4000-ac6f-ebbbaee5b0c4" providerId="ADAL" clId="{67CCB5D4-F023-40AA-907F-8B74A8DA5EC1}" dt="2023-04-20T09:05:59.860" v="6375" actId="113"/>
          <ac:spMkLst>
            <pc:docMk/>
            <pc:sldMk cId="1441945809" sldId="1717"/>
            <ac:spMk id="2" creationId="{5C371FE2-99D0-7527-F0C0-CF7EDC91DAD5}"/>
          </ac:spMkLst>
        </pc:spChg>
        <pc:spChg chg="del">
          <ac:chgData name="Rory Hearne" userId="56b0a575-e122-4000-ac6f-ebbbaee5b0c4" providerId="ADAL" clId="{67CCB5D4-F023-40AA-907F-8B74A8DA5EC1}" dt="2023-04-20T09:05:50.499" v="6371" actId="478"/>
          <ac:spMkLst>
            <pc:docMk/>
            <pc:sldMk cId="1441945809" sldId="1717"/>
            <ac:spMk id="3" creationId="{DDC566D5-32A0-2D5B-A174-E66F1FE54687}"/>
          </ac:spMkLst>
        </pc:spChg>
        <pc:picChg chg="mod">
          <ac:chgData name="Rory Hearne" userId="56b0a575-e122-4000-ac6f-ebbbaee5b0c4" providerId="ADAL" clId="{67CCB5D4-F023-40AA-907F-8B74A8DA5EC1}" dt="2023-04-20T09:06:36.679" v="6390" actId="1076"/>
          <ac:picMkLst>
            <pc:docMk/>
            <pc:sldMk cId="1441945809" sldId="1717"/>
            <ac:picMk id="7" creationId="{9D560B3A-093D-FBFC-094A-87903204F0C2}"/>
          </ac:picMkLst>
        </pc:picChg>
        <pc:picChg chg="mod modCrop">
          <ac:chgData name="Rory Hearne" userId="56b0a575-e122-4000-ac6f-ebbbaee5b0c4" providerId="ADAL" clId="{67CCB5D4-F023-40AA-907F-8B74A8DA5EC1}" dt="2023-04-20T09:06:48.867" v="6392" actId="1076"/>
          <ac:picMkLst>
            <pc:docMk/>
            <pc:sldMk cId="1441945809" sldId="1717"/>
            <ac:picMk id="9" creationId="{45A70699-D2AD-8766-C413-8D4C46D72DA9}"/>
          </ac:picMkLst>
        </pc:picChg>
      </pc:sldChg>
      <pc:sldChg chg="add del">
        <pc:chgData name="Rory Hearne" userId="56b0a575-e122-4000-ac6f-ebbbaee5b0c4" providerId="ADAL" clId="{67CCB5D4-F023-40AA-907F-8B74A8DA5EC1}" dt="2023-04-20T09:05:19.752" v="6350" actId="47"/>
        <pc:sldMkLst>
          <pc:docMk/>
          <pc:sldMk cId="2527809602" sldId="1717"/>
        </pc:sldMkLst>
      </pc:sldChg>
      <pc:sldChg chg="addSp delSp modSp new del mod">
        <pc:chgData name="Rory Hearne" userId="56b0a575-e122-4000-ac6f-ebbbaee5b0c4" providerId="ADAL" clId="{67CCB5D4-F023-40AA-907F-8B74A8DA5EC1}" dt="2023-04-28T12:27:49.595" v="8244" actId="47"/>
        <pc:sldMkLst>
          <pc:docMk/>
          <pc:sldMk cId="2621398011" sldId="1718"/>
        </pc:sldMkLst>
        <pc:spChg chg="mod">
          <ac:chgData name="Rory Hearne" userId="56b0a575-e122-4000-ac6f-ebbbaee5b0c4" providerId="ADAL" clId="{67CCB5D4-F023-40AA-907F-8B74A8DA5EC1}" dt="2023-04-20T10:11:03.060" v="8015" actId="20577"/>
          <ac:spMkLst>
            <pc:docMk/>
            <pc:sldMk cId="2621398011" sldId="1718"/>
            <ac:spMk id="2" creationId="{200ED893-C235-152E-06CF-32C3317546EC}"/>
          </ac:spMkLst>
        </pc:spChg>
        <pc:spChg chg="del mod">
          <ac:chgData name="Rory Hearne" userId="56b0a575-e122-4000-ac6f-ebbbaee5b0c4" providerId="ADAL" clId="{67CCB5D4-F023-40AA-907F-8B74A8DA5EC1}" dt="2023-04-20T10:11:09.827" v="8018" actId="478"/>
          <ac:spMkLst>
            <pc:docMk/>
            <pc:sldMk cId="2621398011" sldId="1718"/>
            <ac:spMk id="3" creationId="{4367CCFC-5515-4627-ED4F-EAF7F3E75677}"/>
          </ac:spMkLst>
        </pc:spChg>
        <pc:picChg chg="add mod">
          <ac:chgData name="Rory Hearne" userId="56b0a575-e122-4000-ac6f-ebbbaee5b0c4" providerId="ADAL" clId="{67CCB5D4-F023-40AA-907F-8B74A8DA5EC1}" dt="2023-04-20T10:11:17.366" v="8024" actId="1076"/>
          <ac:picMkLst>
            <pc:docMk/>
            <pc:sldMk cId="2621398011" sldId="1718"/>
            <ac:picMk id="5" creationId="{F7C4AE48-4E5E-0686-680D-83FFC6E82A17}"/>
          </ac:picMkLst>
        </pc:picChg>
        <pc:picChg chg="add mod">
          <ac:chgData name="Rory Hearne" userId="56b0a575-e122-4000-ac6f-ebbbaee5b0c4" providerId="ADAL" clId="{67CCB5D4-F023-40AA-907F-8B74A8DA5EC1}" dt="2023-04-20T10:11:16.285" v="8023" actId="1076"/>
          <ac:picMkLst>
            <pc:docMk/>
            <pc:sldMk cId="2621398011" sldId="1718"/>
            <ac:picMk id="7" creationId="{E41265FC-EFDC-9F6B-396D-3661A9D5AAC5}"/>
          </ac:picMkLst>
        </pc:picChg>
        <pc:picChg chg="add mod">
          <ac:chgData name="Rory Hearne" userId="56b0a575-e122-4000-ac6f-ebbbaee5b0c4" providerId="ADAL" clId="{67CCB5D4-F023-40AA-907F-8B74A8DA5EC1}" dt="2023-04-20T10:11:18.391" v="8025" actId="1076"/>
          <ac:picMkLst>
            <pc:docMk/>
            <pc:sldMk cId="2621398011" sldId="1718"/>
            <ac:picMk id="9" creationId="{BEE04A73-E278-1C42-2DF2-06652D500D71}"/>
          </ac:picMkLst>
        </pc:picChg>
      </pc:sldChg>
      <pc:sldChg chg="add del">
        <pc:chgData name="Rory Hearne" userId="56b0a575-e122-4000-ac6f-ebbbaee5b0c4" providerId="ADAL" clId="{67CCB5D4-F023-40AA-907F-8B74A8DA5EC1}" dt="2023-04-20T08:16:15.841" v="4802" actId="47"/>
        <pc:sldMkLst>
          <pc:docMk/>
          <pc:sldMk cId="3565689372" sldId="1719"/>
        </pc:sldMkLst>
      </pc:sldChg>
      <pc:sldChg chg="delSp modSp add del mod">
        <pc:chgData name="Rory Hearne" userId="56b0a575-e122-4000-ac6f-ebbbaee5b0c4" providerId="ADAL" clId="{67CCB5D4-F023-40AA-907F-8B74A8DA5EC1}" dt="2023-04-28T12:29:06.301" v="8254" actId="47"/>
        <pc:sldMkLst>
          <pc:docMk/>
          <pc:sldMk cId="3669055681" sldId="1719"/>
        </pc:sldMkLst>
        <pc:spChg chg="mod">
          <ac:chgData name="Rory Hearne" userId="56b0a575-e122-4000-ac6f-ebbbaee5b0c4" providerId="ADAL" clId="{67CCB5D4-F023-40AA-907F-8B74A8DA5EC1}" dt="2023-04-20T08:24:10.754" v="5331" actId="20577"/>
          <ac:spMkLst>
            <pc:docMk/>
            <pc:sldMk cId="3669055681" sldId="1719"/>
            <ac:spMk id="2" creationId="{CE83CC90-6A7D-6BCB-669E-1B005793A22D}"/>
          </ac:spMkLst>
        </pc:spChg>
        <pc:spChg chg="del">
          <ac:chgData name="Rory Hearne" userId="56b0a575-e122-4000-ac6f-ebbbaee5b0c4" providerId="ADAL" clId="{67CCB5D4-F023-40AA-907F-8B74A8DA5EC1}" dt="2023-04-20T08:17:28.535" v="4830" actId="478"/>
          <ac:spMkLst>
            <pc:docMk/>
            <pc:sldMk cId="3669055681" sldId="1719"/>
            <ac:spMk id="3" creationId="{769C5D88-A58C-D36A-D9A2-C028DAAA09DC}"/>
          </ac:spMkLst>
        </pc:spChg>
        <pc:picChg chg="mod modCrop">
          <ac:chgData name="Rory Hearne" userId="56b0a575-e122-4000-ac6f-ebbbaee5b0c4" providerId="ADAL" clId="{67CCB5D4-F023-40AA-907F-8B74A8DA5EC1}" dt="2023-04-20T08:17:17.502" v="4826" actId="14100"/>
          <ac:picMkLst>
            <pc:docMk/>
            <pc:sldMk cId="3669055681" sldId="1719"/>
            <ac:picMk id="5" creationId="{BD4541F7-69DD-5999-FB0C-8C79B1EC3F23}"/>
          </ac:picMkLst>
        </pc:picChg>
        <pc:picChg chg="mod modCrop">
          <ac:chgData name="Rory Hearne" userId="56b0a575-e122-4000-ac6f-ebbbaee5b0c4" providerId="ADAL" clId="{67CCB5D4-F023-40AA-907F-8B74A8DA5EC1}" dt="2023-04-20T08:17:25.313" v="4829" actId="1076"/>
          <ac:picMkLst>
            <pc:docMk/>
            <pc:sldMk cId="3669055681" sldId="1719"/>
            <ac:picMk id="7" creationId="{30979A24-4A49-5017-14E6-F847D79F5230}"/>
          </ac:picMkLst>
        </pc:picChg>
      </pc:sldChg>
      <pc:sldChg chg="addSp delSp modSp add del mod">
        <pc:chgData name="Rory Hearne" userId="56b0a575-e122-4000-ac6f-ebbbaee5b0c4" providerId="ADAL" clId="{67CCB5D4-F023-40AA-907F-8B74A8DA5EC1}" dt="2023-04-28T12:29:20.737" v="8255" actId="47"/>
        <pc:sldMkLst>
          <pc:docMk/>
          <pc:sldMk cId="3548899657" sldId="1720"/>
        </pc:sldMkLst>
        <pc:spChg chg="mod">
          <ac:chgData name="Rory Hearne" userId="56b0a575-e122-4000-ac6f-ebbbaee5b0c4" providerId="ADAL" clId="{67CCB5D4-F023-40AA-907F-8B74A8DA5EC1}" dt="2023-04-20T09:11:29.002" v="6649" actId="27636"/>
          <ac:spMkLst>
            <pc:docMk/>
            <pc:sldMk cId="3548899657" sldId="1720"/>
            <ac:spMk id="2" creationId="{21C2139D-3990-C5ED-8795-A78CDABC9303}"/>
          </ac:spMkLst>
        </pc:spChg>
        <pc:spChg chg="del mod">
          <ac:chgData name="Rory Hearne" userId="56b0a575-e122-4000-ac6f-ebbbaee5b0c4" providerId="ADAL" clId="{67CCB5D4-F023-40AA-907F-8B74A8DA5EC1}" dt="2023-04-20T08:21:17.871" v="5159" actId="478"/>
          <ac:spMkLst>
            <pc:docMk/>
            <pc:sldMk cId="3548899657" sldId="1720"/>
            <ac:spMk id="3" creationId="{EF79EC42-552F-9232-DE4E-9465E9E3BB38}"/>
          </ac:spMkLst>
        </pc:spChg>
        <pc:spChg chg="add mod">
          <ac:chgData name="Rory Hearne" userId="56b0a575-e122-4000-ac6f-ebbbaee5b0c4" providerId="ADAL" clId="{67CCB5D4-F023-40AA-907F-8B74A8DA5EC1}" dt="2023-04-20T09:33:37.244" v="6886" actId="1076"/>
          <ac:spMkLst>
            <pc:docMk/>
            <pc:sldMk cId="3548899657" sldId="1720"/>
            <ac:spMk id="5" creationId="{CEE4E1C9-9E9D-DAE1-895F-1BDB342D3C7F}"/>
          </ac:spMkLst>
        </pc:spChg>
        <pc:picChg chg="mod">
          <ac:chgData name="Rory Hearne" userId="56b0a575-e122-4000-ac6f-ebbbaee5b0c4" providerId="ADAL" clId="{67CCB5D4-F023-40AA-907F-8B74A8DA5EC1}" dt="2023-04-20T09:33:17.498" v="6882" actId="14100"/>
          <ac:picMkLst>
            <pc:docMk/>
            <pc:sldMk cId="3548899657" sldId="1720"/>
            <ac:picMk id="9" creationId="{C58E3029-B566-23E2-8DB6-272B7B998ECE}"/>
          </ac:picMkLst>
        </pc:picChg>
        <pc:picChg chg="mod">
          <ac:chgData name="Rory Hearne" userId="56b0a575-e122-4000-ac6f-ebbbaee5b0c4" providerId="ADAL" clId="{67CCB5D4-F023-40AA-907F-8B74A8DA5EC1}" dt="2023-04-20T09:33:32.519" v="6885" actId="14100"/>
          <ac:picMkLst>
            <pc:docMk/>
            <pc:sldMk cId="3548899657" sldId="1720"/>
            <ac:picMk id="11" creationId="{A4839B46-5341-C84F-FC7C-AD7CD5D755C0}"/>
          </ac:picMkLst>
        </pc:picChg>
      </pc:sldChg>
      <pc:sldChg chg="add del">
        <pc:chgData name="Rory Hearne" userId="56b0a575-e122-4000-ac6f-ebbbaee5b0c4" providerId="ADAL" clId="{67CCB5D4-F023-40AA-907F-8B74A8DA5EC1}" dt="2023-04-20T08:16:15.841" v="4802" actId="47"/>
        <pc:sldMkLst>
          <pc:docMk/>
          <pc:sldMk cId="3928445124" sldId="1720"/>
        </pc:sldMkLst>
      </pc:sldChg>
      <pc:sldChg chg="add del">
        <pc:chgData name="Rory Hearne" userId="56b0a575-e122-4000-ac6f-ebbbaee5b0c4" providerId="ADAL" clId="{67CCB5D4-F023-40AA-907F-8B74A8DA5EC1}" dt="2023-04-20T08:16:15.841" v="4802" actId="47"/>
        <pc:sldMkLst>
          <pc:docMk/>
          <pc:sldMk cId="602488799" sldId="1721"/>
        </pc:sldMkLst>
      </pc:sldChg>
      <pc:sldChg chg="modSp add del mod">
        <pc:chgData name="Rory Hearne" userId="56b0a575-e122-4000-ac6f-ebbbaee5b0c4" providerId="ADAL" clId="{67CCB5D4-F023-40AA-907F-8B74A8DA5EC1}" dt="2023-04-28T12:15:15.907" v="8243" actId="47"/>
        <pc:sldMkLst>
          <pc:docMk/>
          <pc:sldMk cId="2207737111" sldId="1721"/>
        </pc:sldMkLst>
        <pc:spChg chg="mod">
          <ac:chgData name="Rory Hearne" userId="56b0a575-e122-4000-ac6f-ebbbaee5b0c4" providerId="ADAL" clId="{67CCB5D4-F023-40AA-907F-8B74A8DA5EC1}" dt="2023-04-20T09:30:47.772" v="6820"/>
          <ac:spMkLst>
            <pc:docMk/>
            <pc:sldMk cId="2207737111" sldId="1721"/>
            <ac:spMk id="2" creationId="{6A91DED5-ED01-1B47-5DCE-1BE7959C910D}"/>
          </ac:spMkLst>
        </pc:spChg>
        <pc:picChg chg="mod modCrop">
          <ac:chgData name="Rory Hearne" userId="56b0a575-e122-4000-ac6f-ebbbaee5b0c4" providerId="ADAL" clId="{67CCB5D4-F023-40AA-907F-8B74A8DA5EC1}" dt="2023-04-20T09:34:04.447" v="6891" actId="14100"/>
          <ac:picMkLst>
            <pc:docMk/>
            <pc:sldMk cId="2207737111" sldId="1721"/>
            <ac:picMk id="5" creationId="{BCF22973-828F-0B8C-0C76-16E242DA6F8D}"/>
          </ac:picMkLst>
        </pc:picChg>
        <pc:picChg chg="mod modCrop">
          <ac:chgData name="Rory Hearne" userId="56b0a575-e122-4000-ac6f-ebbbaee5b0c4" providerId="ADAL" clId="{67CCB5D4-F023-40AA-907F-8B74A8DA5EC1}" dt="2023-04-20T09:34:10.674" v="6892" actId="1076"/>
          <ac:picMkLst>
            <pc:docMk/>
            <pc:sldMk cId="2207737111" sldId="1721"/>
            <ac:picMk id="7" creationId="{B160C7D4-8329-45B5-89BA-0B730B3AC1F4}"/>
          </ac:picMkLst>
        </pc:picChg>
      </pc:sldChg>
      <pc:sldChg chg="modSp add mod">
        <pc:chgData name="Rory Hearne" userId="56b0a575-e122-4000-ac6f-ebbbaee5b0c4" providerId="ADAL" clId="{67CCB5D4-F023-40AA-907F-8B74A8DA5EC1}" dt="2023-04-28T12:35:52.816" v="8343" actId="20577"/>
        <pc:sldMkLst>
          <pc:docMk/>
          <pc:sldMk cId="1305051077" sldId="1722"/>
        </pc:sldMkLst>
        <pc:spChg chg="mod">
          <ac:chgData name="Rory Hearne" userId="56b0a575-e122-4000-ac6f-ebbbaee5b0c4" providerId="ADAL" clId="{67CCB5D4-F023-40AA-907F-8B74A8DA5EC1}" dt="2023-04-28T12:35:52.816" v="8343" actId="20577"/>
          <ac:spMkLst>
            <pc:docMk/>
            <pc:sldMk cId="1305051077" sldId="1722"/>
            <ac:spMk id="2" creationId="{FCE2F48E-BF18-FE83-2F29-DE57A65D03F6}"/>
          </ac:spMkLst>
        </pc:spChg>
        <pc:spChg chg="mod">
          <ac:chgData name="Rory Hearne" userId="56b0a575-e122-4000-ac6f-ebbbaee5b0c4" providerId="ADAL" clId="{67CCB5D4-F023-40AA-907F-8B74A8DA5EC1}" dt="2023-04-28T12:34:51.270" v="8324" actId="5793"/>
          <ac:spMkLst>
            <pc:docMk/>
            <pc:sldMk cId="1305051077" sldId="1722"/>
            <ac:spMk id="3" creationId="{8ABA9D7C-95CB-AAF1-C0FD-033C01A55C97}"/>
          </ac:spMkLst>
        </pc:spChg>
        <pc:picChg chg="mod modCrop">
          <ac:chgData name="Rory Hearne" userId="56b0a575-e122-4000-ac6f-ebbbaee5b0c4" providerId="ADAL" clId="{67CCB5D4-F023-40AA-907F-8B74A8DA5EC1}" dt="2023-04-28T12:35:39.173" v="8330" actId="14100"/>
          <ac:picMkLst>
            <pc:docMk/>
            <pc:sldMk cId="1305051077" sldId="1722"/>
            <ac:picMk id="5" creationId="{3DC0FBF2-C384-B3D1-BCBA-812E70497CFA}"/>
          </ac:picMkLst>
        </pc:picChg>
        <pc:picChg chg="mod modCrop">
          <ac:chgData name="Rory Hearne" userId="56b0a575-e122-4000-ac6f-ebbbaee5b0c4" providerId="ADAL" clId="{67CCB5D4-F023-40AA-907F-8B74A8DA5EC1}" dt="2023-04-28T12:35:44.910" v="8332" actId="14100"/>
          <ac:picMkLst>
            <pc:docMk/>
            <pc:sldMk cId="1305051077" sldId="1722"/>
            <ac:picMk id="7" creationId="{DC3AA890-7FDF-DC5F-70CF-63BBDEAC6242}"/>
          </ac:picMkLst>
        </pc:picChg>
      </pc:sldChg>
      <pc:sldChg chg="add del">
        <pc:chgData name="Rory Hearne" userId="56b0a575-e122-4000-ac6f-ebbbaee5b0c4" providerId="ADAL" clId="{67CCB5D4-F023-40AA-907F-8B74A8DA5EC1}" dt="2023-04-20T08:16:15.841" v="4802" actId="47"/>
        <pc:sldMkLst>
          <pc:docMk/>
          <pc:sldMk cId="3084509592" sldId="1722"/>
        </pc:sldMkLst>
      </pc:sldChg>
      <pc:sldChg chg="modSp add del">
        <pc:chgData name="Rory Hearne" userId="56b0a575-e122-4000-ac6f-ebbbaee5b0c4" providerId="ADAL" clId="{67CCB5D4-F023-40AA-907F-8B74A8DA5EC1}" dt="2023-04-20T10:11:30.934" v="8026" actId="47"/>
        <pc:sldMkLst>
          <pc:docMk/>
          <pc:sldMk cId="38269508" sldId="1723"/>
        </pc:sldMkLst>
        <pc:spChg chg="mod">
          <ac:chgData name="Rory Hearne" userId="56b0a575-e122-4000-ac6f-ebbbaee5b0c4" providerId="ADAL" clId="{67CCB5D4-F023-40AA-907F-8B74A8DA5EC1}" dt="2023-04-20T09:30:47.772" v="6820"/>
          <ac:spMkLst>
            <pc:docMk/>
            <pc:sldMk cId="38269508" sldId="1723"/>
            <ac:spMk id="2" creationId="{52D468E7-60D4-CB72-4656-CCE8938400A9}"/>
          </ac:spMkLst>
        </pc:spChg>
        <pc:spChg chg="mod">
          <ac:chgData name="Rory Hearne" userId="56b0a575-e122-4000-ac6f-ebbbaee5b0c4" providerId="ADAL" clId="{67CCB5D4-F023-40AA-907F-8B74A8DA5EC1}" dt="2023-04-20T09:30:47.772" v="6820"/>
          <ac:spMkLst>
            <pc:docMk/>
            <pc:sldMk cId="38269508" sldId="1723"/>
            <ac:spMk id="3" creationId="{4083B6C7-58BA-44F8-B068-603CFD56B185}"/>
          </ac:spMkLst>
        </pc:spChg>
      </pc:sldChg>
      <pc:sldChg chg="modSp add del mod">
        <pc:chgData name="Rory Hearne" userId="56b0a575-e122-4000-ac6f-ebbbaee5b0c4" providerId="ADAL" clId="{67CCB5D4-F023-40AA-907F-8B74A8DA5EC1}" dt="2023-04-28T12:29:40.548" v="8261" actId="47"/>
        <pc:sldMkLst>
          <pc:docMk/>
          <pc:sldMk cId="427429116" sldId="1724"/>
        </pc:sldMkLst>
        <pc:spChg chg="mod">
          <ac:chgData name="Rory Hearne" userId="56b0a575-e122-4000-ac6f-ebbbaee5b0c4" providerId="ADAL" clId="{67CCB5D4-F023-40AA-907F-8B74A8DA5EC1}" dt="2023-04-20T09:39:47.055" v="7067" actId="313"/>
          <ac:spMkLst>
            <pc:docMk/>
            <pc:sldMk cId="427429116" sldId="1724"/>
            <ac:spMk id="2" creationId="{78E16BFB-B133-CB1F-F3FA-B20A23E25221}"/>
          </ac:spMkLst>
        </pc:spChg>
        <pc:spChg chg="mod">
          <ac:chgData name="Rory Hearne" userId="56b0a575-e122-4000-ac6f-ebbbaee5b0c4" providerId="ADAL" clId="{67CCB5D4-F023-40AA-907F-8B74A8DA5EC1}" dt="2023-04-20T09:39:15.933" v="7037" actId="20577"/>
          <ac:spMkLst>
            <pc:docMk/>
            <pc:sldMk cId="427429116" sldId="1724"/>
            <ac:spMk id="3" creationId="{9FF3E4BD-48C7-A42C-A219-BDA9B1C126E6}"/>
          </ac:spMkLst>
        </pc:spChg>
        <pc:picChg chg="mod">
          <ac:chgData name="Rory Hearne" userId="56b0a575-e122-4000-ac6f-ebbbaee5b0c4" providerId="ADAL" clId="{67CCB5D4-F023-40AA-907F-8B74A8DA5EC1}" dt="2023-04-20T09:39:37.437" v="7050" actId="1076"/>
          <ac:picMkLst>
            <pc:docMk/>
            <pc:sldMk cId="427429116" sldId="1724"/>
            <ac:picMk id="5" creationId="{DF558149-19FE-9991-9EA5-3554308FC0E3}"/>
          </ac:picMkLst>
        </pc:picChg>
        <pc:picChg chg="mod">
          <ac:chgData name="Rory Hearne" userId="56b0a575-e122-4000-ac6f-ebbbaee5b0c4" providerId="ADAL" clId="{67CCB5D4-F023-40AA-907F-8B74A8DA5EC1}" dt="2023-04-20T09:39:38.861" v="7051" actId="1076"/>
          <ac:picMkLst>
            <pc:docMk/>
            <pc:sldMk cId="427429116" sldId="1724"/>
            <ac:picMk id="9" creationId="{CA5EF294-9212-C18F-6514-0FDC87F88806}"/>
          </ac:picMkLst>
        </pc:picChg>
      </pc:sldChg>
      <pc:sldChg chg="addSp delSp modSp new del mod">
        <pc:chgData name="Rory Hearne" userId="56b0a575-e122-4000-ac6f-ebbbaee5b0c4" providerId="ADAL" clId="{67CCB5D4-F023-40AA-907F-8B74A8DA5EC1}" dt="2023-04-20T09:36:53.853" v="6912" actId="47"/>
        <pc:sldMkLst>
          <pc:docMk/>
          <pc:sldMk cId="1510903950" sldId="1724"/>
        </pc:sldMkLst>
        <pc:spChg chg="mod">
          <ac:chgData name="Rory Hearne" userId="56b0a575-e122-4000-ac6f-ebbbaee5b0c4" providerId="ADAL" clId="{67CCB5D4-F023-40AA-907F-8B74A8DA5EC1}" dt="2023-04-20T09:30:47.772" v="6820"/>
          <ac:spMkLst>
            <pc:docMk/>
            <pc:sldMk cId="1510903950" sldId="1724"/>
            <ac:spMk id="2" creationId="{78E16BFB-B133-CB1F-F3FA-B20A23E25221}"/>
          </ac:spMkLst>
        </pc:spChg>
        <pc:spChg chg="mod">
          <ac:chgData name="Rory Hearne" userId="56b0a575-e122-4000-ac6f-ebbbaee5b0c4" providerId="ADAL" clId="{67CCB5D4-F023-40AA-907F-8B74A8DA5EC1}" dt="2023-04-20T09:30:47.772" v="6820"/>
          <ac:spMkLst>
            <pc:docMk/>
            <pc:sldMk cId="1510903950" sldId="1724"/>
            <ac:spMk id="3" creationId="{9FF3E4BD-48C7-A42C-A219-BDA9B1C126E6}"/>
          </ac:spMkLst>
        </pc:spChg>
        <pc:picChg chg="add mod">
          <ac:chgData name="Rory Hearne" userId="56b0a575-e122-4000-ac6f-ebbbaee5b0c4" providerId="ADAL" clId="{67CCB5D4-F023-40AA-907F-8B74A8DA5EC1}" dt="2023-04-19T21:27:34.560" v="3409" actId="1076"/>
          <ac:picMkLst>
            <pc:docMk/>
            <pc:sldMk cId="1510903950" sldId="1724"/>
            <ac:picMk id="5" creationId="{DF558149-19FE-9991-9EA5-3554308FC0E3}"/>
          </ac:picMkLst>
        </pc:picChg>
        <pc:picChg chg="add del mod">
          <ac:chgData name="Rory Hearne" userId="56b0a575-e122-4000-ac6f-ebbbaee5b0c4" providerId="ADAL" clId="{67CCB5D4-F023-40AA-907F-8B74A8DA5EC1}" dt="2023-04-19T21:25:37.788" v="3381" actId="478"/>
          <ac:picMkLst>
            <pc:docMk/>
            <pc:sldMk cId="1510903950" sldId="1724"/>
            <ac:picMk id="7" creationId="{4D064A58-2C58-426C-2ABE-27A611B08CF4}"/>
          </ac:picMkLst>
        </pc:picChg>
        <pc:picChg chg="add mod">
          <ac:chgData name="Rory Hearne" userId="56b0a575-e122-4000-ac6f-ebbbaee5b0c4" providerId="ADAL" clId="{67CCB5D4-F023-40AA-907F-8B74A8DA5EC1}" dt="2023-04-19T21:27:32.441" v="3408" actId="1076"/>
          <ac:picMkLst>
            <pc:docMk/>
            <pc:sldMk cId="1510903950" sldId="1724"/>
            <ac:picMk id="9" creationId="{CA5EF294-9212-C18F-6514-0FDC87F88806}"/>
          </ac:picMkLst>
        </pc:picChg>
      </pc:sldChg>
      <pc:sldChg chg="delSp modSp add del mod">
        <pc:chgData name="Rory Hearne" userId="56b0a575-e122-4000-ac6f-ebbbaee5b0c4" providerId="ADAL" clId="{67CCB5D4-F023-40AA-907F-8B74A8DA5EC1}" dt="2023-04-28T12:29:41.516" v="8262" actId="47"/>
        <pc:sldMkLst>
          <pc:docMk/>
          <pc:sldMk cId="197879813" sldId="1725"/>
        </pc:sldMkLst>
        <pc:spChg chg="mod">
          <ac:chgData name="Rory Hearne" userId="56b0a575-e122-4000-ac6f-ebbbaee5b0c4" providerId="ADAL" clId="{67CCB5D4-F023-40AA-907F-8B74A8DA5EC1}" dt="2023-04-20T09:40:20.861" v="7136" actId="20577"/>
          <ac:spMkLst>
            <pc:docMk/>
            <pc:sldMk cId="197879813" sldId="1725"/>
            <ac:spMk id="2" creationId="{60F9A454-A2FF-2BA9-6FF9-543EE3DCC651}"/>
          </ac:spMkLst>
        </pc:spChg>
        <pc:spChg chg="del">
          <ac:chgData name="Rory Hearne" userId="56b0a575-e122-4000-ac6f-ebbbaee5b0c4" providerId="ADAL" clId="{67CCB5D4-F023-40AA-907F-8B74A8DA5EC1}" dt="2023-04-20T09:40:30.888" v="7140" actId="478"/>
          <ac:spMkLst>
            <pc:docMk/>
            <pc:sldMk cId="197879813" sldId="1725"/>
            <ac:spMk id="3" creationId="{A5A42586-C7B4-4405-CB34-CCD12B3C31FA}"/>
          </ac:spMkLst>
        </pc:spChg>
        <pc:picChg chg="mod">
          <ac:chgData name="Rory Hearne" userId="56b0a575-e122-4000-ac6f-ebbbaee5b0c4" providerId="ADAL" clId="{67CCB5D4-F023-40AA-907F-8B74A8DA5EC1}" dt="2023-04-20T09:40:32.663" v="7141" actId="1076"/>
          <ac:picMkLst>
            <pc:docMk/>
            <pc:sldMk cId="197879813" sldId="1725"/>
            <ac:picMk id="5" creationId="{5EF2DCF2-0D6B-BEEA-F21F-9E88552083E3}"/>
          </ac:picMkLst>
        </pc:picChg>
      </pc:sldChg>
      <pc:sldChg chg="addSp modSp new del mod">
        <pc:chgData name="Rory Hearne" userId="56b0a575-e122-4000-ac6f-ebbbaee5b0c4" providerId="ADAL" clId="{67CCB5D4-F023-40AA-907F-8B74A8DA5EC1}" dt="2023-04-20T09:36:53.853" v="6912" actId="47"/>
        <pc:sldMkLst>
          <pc:docMk/>
          <pc:sldMk cId="3317436336" sldId="1725"/>
        </pc:sldMkLst>
        <pc:spChg chg="mod">
          <ac:chgData name="Rory Hearne" userId="56b0a575-e122-4000-ac6f-ebbbaee5b0c4" providerId="ADAL" clId="{67CCB5D4-F023-40AA-907F-8B74A8DA5EC1}" dt="2023-04-20T09:30:47.772" v="6820"/>
          <ac:spMkLst>
            <pc:docMk/>
            <pc:sldMk cId="3317436336" sldId="1725"/>
            <ac:spMk id="2" creationId="{60F9A454-A2FF-2BA9-6FF9-543EE3DCC651}"/>
          </ac:spMkLst>
        </pc:spChg>
        <pc:spChg chg="mod">
          <ac:chgData name="Rory Hearne" userId="56b0a575-e122-4000-ac6f-ebbbaee5b0c4" providerId="ADAL" clId="{67CCB5D4-F023-40AA-907F-8B74A8DA5EC1}" dt="2023-04-20T09:30:47.772" v="6820"/>
          <ac:spMkLst>
            <pc:docMk/>
            <pc:sldMk cId="3317436336" sldId="1725"/>
            <ac:spMk id="3" creationId="{A5A42586-C7B4-4405-CB34-CCD12B3C31FA}"/>
          </ac:spMkLst>
        </pc:spChg>
        <pc:picChg chg="add">
          <ac:chgData name="Rory Hearne" userId="56b0a575-e122-4000-ac6f-ebbbaee5b0c4" providerId="ADAL" clId="{67CCB5D4-F023-40AA-907F-8B74A8DA5EC1}" dt="2023-04-19T21:24:40.963" v="3372" actId="22"/>
          <ac:picMkLst>
            <pc:docMk/>
            <pc:sldMk cId="3317436336" sldId="1725"/>
            <ac:picMk id="5" creationId="{5EF2DCF2-0D6B-BEEA-F21F-9E88552083E3}"/>
          </ac:picMkLst>
        </pc:picChg>
      </pc:sldChg>
      <pc:sldChg chg="addSp delSp modSp new del mod ord">
        <pc:chgData name="Rory Hearne" userId="56b0a575-e122-4000-ac6f-ebbbaee5b0c4" providerId="ADAL" clId="{67CCB5D4-F023-40AA-907F-8B74A8DA5EC1}" dt="2023-04-28T12:32:32.210" v="8309" actId="47"/>
        <pc:sldMkLst>
          <pc:docMk/>
          <pc:sldMk cId="2523680902" sldId="1726"/>
        </pc:sldMkLst>
        <pc:spChg chg="del mod">
          <ac:chgData name="Rory Hearne" userId="56b0a575-e122-4000-ac6f-ebbbaee5b0c4" providerId="ADAL" clId="{67CCB5D4-F023-40AA-907F-8B74A8DA5EC1}" dt="2023-04-20T10:01:10.951" v="7579" actId="478"/>
          <ac:spMkLst>
            <pc:docMk/>
            <pc:sldMk cId="2523680902" sldId="1726"/>
            <ac:spMk id="2" creationId="{E40A1B51-6C62-568E-0E0F-432241C0000A}"/>
          </ac:spMkLst>
        </pc:spChg>
        <pc:spChg chg="mod">
          <ac:chgData name="Rory Hearne" userId="56b0a575-e122-4000-ac6f-ebbbaee5b0c4" providerId="ADAL" clId="{67CCB5D4-F023-40AA-907F-8B74A8DA5EC1}" dt="2023-04-20T09:30:47.772" v="6820"/>
          <ac:spMkLst>
            <pc:docMk/>
            <pc:sldMk cId="2523680902" sldId="1726"/>
            <ac:spMk id="3" creationId="{24F5B851-584D-3BDD-7936-549A242DFF0B}"/>
          </ac:spMkLst>
        </pc:spChg>
        <pc:picChg chg="add mod">
          <ac:chgData name="Rory Hearne" userId="56b0a575-e122-4000-ac6f-ebbbaee5b0c4" providerId="ADAL" clId="{67CCB5D4-F023-40AA-907F-8B74A8DA5EC1}" dt="2023-04-20T10:01:07.152" v="7578" actId="1076"/>
          <ac:picMkLst>
            <pc:docMk/>
            <pc:sldMk cId="2523680902" sldId="1726"/>
            <ac:picMk id="5" creationId="{22EDE9D3-2A19-5E02-BA16-340B22A2B0E8}"/>
          </ac:picMkLst>
        </pc:picChg>
        <pc:picChg chg="add mod">
          <ac:chgData name="Rory Hearne" userId="56b0a575-e122-4000-ac6f-ebbbaee5b0c4" providerId="ADAL" clId="{67CCB5D4-F023-40AA-907F-8B74A8DA5EC1}" dt="2023-04-20T10:01:06.034" v="7577" actId="1076"/>
          <ac:picMkLst>
            <pc:docMk/>
            <pc:sldMk cId="2523680902" sldId="1726"/>
            <ac:picMk id="7" creationId="{906BE475-6F39-F145-7925-0057E6425F37}"/>
          </ac:picMkLst>
        </pc:picChg>
      </pc:sldChg>
      <pc:sldChg chg="addSp delSp modSp new del mod ord">
        <pc:chgData name="Rory Hearne" userId="56b0a575-e122-4000-ac6f-ebbbaee5b0c4" providerId="ADAL" clId="{67CCB5D4-F023-40AA-907F-8B74A8DA5EC1}" dt="2023-04-28T12:32:33.343" v="8310" actId="47"/>
        <pc:sldMkLst>
          <pc:docMk/>
          <pc:sldMk cId="3316653177" sldId="1727"/>
        </pc:sldMkLst>
        <pc:spChg chg="mod">
          <ac:chgData name="Rory Hearne" userId="56b0a575-e122-4000-ac6f-ebbbaee5b0c4" providerId="ADAL" clId="{67CCB5D4-F023-40AA-907F-8B74A8DA5EC1}" dt="2023-04-20T09:30:47.772" v="6820"/>
          <ac:spMkLst>
            <pc:docMk/>
            <pc:sldMk cId="3316653177" sldId="1727"/>
            <ac:spMk id="2" creationId="{CB68DF36-9C89-A8A4-BDD9-0BB21BD4BE8F}"/>
          </ac:spMkLst>
        </pc:spChg>
        <pc:spChg chg="del">
          <ac:chgData name="Rory Hearne" userId="56b0a575-e122-4000-ac6f-ebbbaee5b0c4" providerId="ADAL" clId="{67CCB5D4-F023-40AA-907F-8B74A8DA5EC1}" dt="2023-04-19T21:29:51.884" v="3419" actId="22"/>
          <ac:spMkLst>
            <pc:docMk/>
            <pc:sldMk cId="3316653177" sldId="1727"/>
            <ac:spMk id="3" creationId="{5F8CDB6A-6AE6-58D4-FED2-AB277D7D66F2}"/>
          </ac:spMkLst>
        </pc:spChg>
        <pc:picChg chg="add mod">
          <ac:chgData name="Rory Hearne" userId="56b0a575-e122-4000-ac6f-ebbbaee5b0c4" providerId="ADAL" clId="{67CCB5D4-F023-40AA-907F-8B74A8DA5EC1}" dt="2023-04-20T10:01:32.343" v="7590" actId="1076"/>
          <ac:picMkLst>
            <pc:docMk/>
            <pc:sldMk cId="3316653177" sldId="1727"/>
            <ac:picMk id="5" creationId="{4A9D6732-2EA4-5A74-8EA4-433CE9DC1F81}"/>
          </ac:picMkLst>
        </pc:picChg>
        <pc:picChg chg="add mod ord">
          <ac:chgData name="Rory Hearne" userId="56b0a575-e122-4000-ac6f-ebbbaee5b0c4" providerId="ADAL" clId="{67CCB5D4-F023-40AA-907F-8B74A8DA5EC1}" dt="2023-04-20T10:01:35.113" v="7592" actId="1076"/>
          <ac:picMkLst>
            <pc:docMk/>
            <pc:sldMk cId="3316653177" sldId="1727"/>
            <ac:picMk id="7" creationId="{801EFE83-BEED-AD59-8392-10656F8D5753}"/>
          </ac:picMkLst>
        </pc:picChg>
        <pc:picChg chg="add mod">
          <ac:chgData name="Rory Hearne" userId="56b0a575-e122-4000-ac6f-ebbbaee5b0c4" providerId="ADAL" clId="{67CCB5D4-F023-40AA-907F-8B74A8DA5EC1}" dt="2023-04-20T10:01:36.012" v="7593" actId="1076"/>
          <ac:picMkLst>
            <pc:docMk/>
            <pc:sldMk cId="3316653177" sldId="1727"/>
            <ac:picMk id="9" creationId="{1FFEBC19-7C4B-7E4D-D429-8274595718E0}"/>
          </ac:picMkLst>
        </pc:picChg>
        <pc:picChg chg="add mod">
          <ac:chgData name="Rory Hearne" userId="56b0a575-e122-4000-ac6f-ebbbaee5b0c4" providerId="ADAL" clId="{67CCB5D4-F023-40AA-907F-8B74A8DA5EC1}" dt="2023-04-20T10:01:38.390" v="7595" actId="14100"/>
          <ac:picMkLst>
            <pc:docMk/>
            <pc:sldMk cId="3316653177" sldId="1727"/>
            <ac:picMk id="11" creationId="{D35C06F5-F433-2ACE-5416-DCD987387AC5}"/>
          </ac:picMkLst>
        </pc:picChg>
      </pc:sldChg>
      <pc:sldChg chg="addSp modSp new del mod">
        <pc:chgData name="Rory Hearne" userId="56b0a575-e122-4000-ac6f-ebbbaee5b0c4" providerId="ADAL" clId="{67CCB5D4-F023-40AA-907F-8B74A8DA5EC1}" dt="2023-04-28T12:32:34.834" v="8311" actId="47"/>
        <pc:sldMkLst>
          <pc:docMk/>
          <pc:sldMk cId="2235942815" sldId="1728"/>
        </pc:sldMkLst>
        <pc:spChg chg="mod">
          <ac:chgData name="Rory Hearne" userId="56b0a575-e122-4000-ac6f-ebbbaee5b0c4" providerId="ADAL" clId="{67CCB5D4-F023-40AA-907F-8B74A8DA5EC1}" dt="2023-04-20T10:01:58.930" v="7624" actId="20577"/>
          <ac:spMkLst>
            <pc:docMk/>
            <pc:sldMk cId="2235942815" sldId="1728"/>
            <ac:spMk id="2" creationId="{943B2612-9857-0ABF-B299-B31528E31C8F}"/>
          </ac:spMkLst>
        </pc:spChg>
        <pc:spChg chg="mod">
          <ac:chgData name="Rory Hearne" userId="56b0a575-e122-4000-ac6f-ebbbaee5b0c4" providerId="ADAL" clId="{67CCB5D4-F023-40AA-907F-8B74A8DA5EC1}" dt="2023-04-20T09:30:47.772" v="6820"/>
          <ac:spMkLst>
            <pc:docMk/>
            <pc:sldMk cId="2235942815" sldId="1728"/>
            <ac:spMk id="3" creationId="{EAEC5CFD-2725-E644-3BB1-AEC7A01CC57B}"/>
          </ac:spMkLst>
        </pc:spChg>
        <pc:picChg chg="add mod">
          <ac:chgData name="Rory Hearne" userId="56b0a575-e122-4000-ac6f-ebbbaee5b0c4" providerId="ADAL" clId="{67CCB5D4-F023-40AA-907F-8B74A8DA5EC1}" dt="2023-04-20T10:02:05.555" v="7627" actId="1076"/>
          <ac:picMkLst>
            <pc:docMk/>
            <pc:sldMk cId="2235942815" sldId="1728"/>
            <ac:picMk id="5" creationId="{07CD0C1F-029A-14EE-2509-8A5A52DB1C27}"/>
          </ac:picMkLst>
        </pc:picChg>
      </pc:sldChg>
      <pc:sldChg chg="addSp delSp modSp new del mod">
        <pc:chgData name="Rory Hearne" userId="56b0a575-e122-4000-ac6f-ebbbaee5b0c4" providerId="ADAL" clId="{67CCB5D4-F023-40AA-907F-8B74A8DA5EC1}" dt="2023-04-28T12:32:39.379" v="8312" actId="47"/>
        <pc:sldMkLst>
          <pc:docMk/>
          <pc:sldMk cId="1715351027" sldId="1729"/>
        </pc:sldMkLst>
        <pc:spChg chg="mod">
          <ac:chgData name="Rory Hearne" userId="56b0a575-e122-4000-ac6f-ebbbaee5b0c4" providerId="ADAL" clId="{67CCB5D4-F023-40AA-907F-8B74A8DA5EC1}" dt="2023-04-20T09:30:47.772" v="6820"/>
          <ac:spMkLst>
            <pc:docMk/>
            <pc:sldMk cId="1715351027" sldId="1729"/>
            <ac:spMk id="2" creationId="{DEF3896F-7714-2A9E-164C-989174FEEA1A}"/>
          </ac:spMkLst>
        </pc:spChg>
        <pc:spChg chg="mod">
          <ac:chgData name="Rory Hearne" userId="56b0a575-e122-4000-ac6f-ebbbaee5b0c4" providerId="ADAL" clId="{67CCB5D4-F023-40AA-907F-8B74A8DA5EC1}" dt="2023-04-20T09:30:47.772" v="6820"/>
          <ac:spMkLst>
            <pc:docMk/>
            <pc:sldMk cId="1715351027" sldId="1729"/>
            <ac:spMk id="3" creationId="{C41A5CC5-546A-3439-0725-3BDFEE0C340A}"/>
          </ac:spMkLst>
        </pc:spChg>
        <pc:picChg chg="add del mod">
          <ac:chgData name="Rory Hearne" userId="56b0a575-e122-4000-ac6f-ebbbaee5b0c4" providerId="ADAL" clId="{67CCB5D4-F023-40AA-907F-8B74A8DA5EC1}" dt="2023-04-19T21:36:25.848" v="3454" actId="478"/>
          <ac:picMkLst>
            <pc:docMk/>
            <pc:sldMk cId="1715351027" sldId="1729"/>
            <ac:picMk id="5" creationId="{596439C0-6EDE-17A6-8446-DE752863D2CD}"/>
          </ac:picMkLst>
        </pc:picChg>
        <pc:picChg chg="add mod">
          <ac:chgData name="Rory Hearne" userId="56b0a575-e122-4000-ac6f-ebbbaee5b0c4" providerId="ADAL" clId="{67CCB5D4-F023-40AA-907F-8B74A8DA5EC1}" dt="2023-04-20T10:02:12.984" v="7630" actId="1076"/>
          <ac:picMkLst>
            <pc:docMk/>
            <pc:sldMk cId="1715351027" sldId="1729"/>
            <ac:picMk id="7" creationId="{C384BBDC-2586-0563-730D-3E46D6BABF5A}"/>
          </ac:picMkLst>
        </pc:picChg>
        <pc:picChg chg="add mod">
          <ac:chgData name="Rory Hearne" userId="56b0a575-e122-4000-ac6f-ebbbaee5b0c4" providerId="ADAL" clId="{67CCB5D4-F023-40AA-907F-8B74A8DA5EC1}" dt="2023-04-20T10:02:11.234" v="7629" actId="1076"/>
          <ac:picMkLst>
            <pc:docMk/>
            <pc:sldMk cId="1715351027" sldId="1729"/>
            <ac:picMk id="9" creationId="{72F0775D-2FB3-9F10-042C-1EC90156E6A6}"/>
          </ac:picMkLst>
        </pc:picChg>
      </pc:sldChg>
      <pc:sldChg chg="addSp modSp new del mod">
        <pc:chgData name="Rory Hearne" userId="56b0a575-e122-4000-ac6f-ebbbaee5b0c4" providerId="ADAL" clId="{67CCB5D4-F023-40AA-907F-8B74A8DA5EC1}" dt="2023-04-28T12:32:40.412" v="8313" actId="47"/>
        <pc:sldMkLst>
          <pc:docMk/>
          <pc:sldMk cId="3331071655" sldId="1730"/>
        </pc:sldMkLst>
        <pc:spChg chg="mod">
          <ac:chgData name="Rory Hearne" userId="56b0a575-e122-4000-ac6f-ebbbaee5b0c4" providerId="ADAL" clId="{67CCB5D4-F023-40AA-907F-8B74A8DA5EC1}" dt="2023-04-20T10:02:23.955" v="7633" actId="1076"/>
          <ac:spMkLst>
            <pc:docMk/>
            <pc:sldMk cId="3331071655" sldId="1730"/>
            <ac:spMk id="2" creationId="{C974FBC4-45EC-2F53-45B1-167C26989049}"/>
          </ac:spMkLst>
        </pc:spChg>
        <pc:spChg chg="mod">
          <ac:chgData name="Rory Hearne" userId="56b0a575-e122-4000-ac6f-ebbbaee5b0c4" providerId="ADAL" clId="{67CCB5D4-F023-40AA-907F-8B74A8DA5EC1}" dt="2023-04-20T10:02:30.326" v="7635" actId="14100"/>
          <ac:spMkLst>
            <pc:docMk/>
            <pc:sldMk cId="3331071655" sldId="1730"/>
            <ac:spMk id="3" creationId="{544ADCAF-05A2-66CC-3ECE-F6FA34B08788}"/>
          </ac:spMkLst>
        </pc:spChg>
        <pc:picChg chg="add mod">
          <ac:chgData name="Rory Hearne" userId="56b0a575-e122-4000-ac6f-ebbbaee5b0c4" providerId="ADAL" clId="{67CCB5D4-F023-40AA-907F-8B74A8DA5EC1}" dt="2023-04-20T10:02:31.777" v="7636" actId="1076"/>
          <ac:picMkLst>
            <pc:docMk/>
            <pc:sldMk cId="3331071655" sldId="1730"/>
            <ac:picMk id="5" creationId="{356D5003-8875-1C21-1FF9-CB7DE85050F2}"/>
          </ac:picMkLst>
        </pc:picChg>
      </pc:sldChg>
      <pc:sldChg chg="addSp delSp modSp new del mod">
        <pc:chgData name="Rory Hearne" userId="56b0a575-e122-4000-ac6f-ebbbaee5b0c4" providerId="ADAL" clId="{67CCB5D4-F023-40AA-907F-8B74A8DA5EC1}" dt="2023-04-20T10:08:42.861" v="7915" actId="47"/>
        <pc:sldMkLst>
          <pc:docMk/>
          <pc:sldMk cId="713931848" sldId="1731"/>
        </pc:sldMkLst>
        <pc:spChg chg="mod">
          <ac:chgData name="Rory Hearne" userId="56b0a575-e122-4000-ac6f-ebbbaee5b0c4" providerId="ADAL" clId="{67CCB5D4-F023-40AA-907F-8B74A8DA5EC1}" dt="2023-04-20T09:30:47.772" v="6820"/>
          <ac:spMkLst>
            <pc:docMk/>
            <pc:sldMk cId="713931848" sldId="1731"/>
            <ac:spMk id="2" creationId="{3040F765-04E6-DAFA-C0E1-FE1354961D26}"/>
          </ac:spMkLst>
        </pc:spChg>
        <pc:spChg chg="mod">
          <ac:chgData name="Rory Hearne" userId="56b0a575-e122-4000-ac6f-ebbbaee5b0c4" providerId="ADAL" clId="{67CCB5D4-F023-40AA-907F-8B74A8DA5EC1}" dt="2023-04-20T09:30:47.772" v="6820"/>
          <ac:spMkLst>
            <pc:docMk/>
            <pc:sldMk cId="713931848" sldId="1731"/>
            <ac:spMk id="3" creationId="{9983D253-B3AA-5798-8E93-54C302B298B3}"/>
          </ac:spMkLst>
        </pc:spChg>
        <pc:picChg chg="add del mod">
          <ac:chgData name="Rory Hearne" userId="56b0a575-e122-4000-ac6f-ebbbaee5b0c4" providerId="ADAL" clId="{67CCB5D4-F023-40AA-907F-8B74A8DA5EC1}" dt="2023-04-20T10:06:37.119" v="7800" actId="478"/>
          <ac:picMkLst>
            <pc:docMk/>
            <pc:sldMk cId="713931848" sldId="1731"/>
            <ac:picMk id="5" creationId="{05A9B9C9-A307-D1E1-1130-17BC90D05018}"/>
          </ac:picMkLst>
        </pc:picChg>
      </pc:sldChg>
      <pc:sldChg chg="addSp delSp modSp new del mod ord">
        <pc:chgData name="Rory Hearne" userId="56b0a575-e122-4000-ac6f-ebbbaee5b0c4" providerId="ADAL" clId="{67CCB5D4-F023-40AA-907F-8B74A8DA5EC1}" dt="2023-04-28T12:32:23.995" v="8308" actId="47"/>
        <pc:sldMkLst>
          <pc:docMk/>
          <pc:sldMk cId="4276079252" sldId="1732"/>
        </pc:sldMkLst>
        <pc:spChg chg="mod">
          <ac:chgData name="Rory Hearne" userId="56b0a575-e122-4000-ac6f-ebbbaee5b0c4" providerId="ADAL" clId="{67CCB5D4-F023-40AA-907F-8B74A8DA5EC1}" dt="2023-04-20T10:09:55.489" v="7964" actId="20577"/>
          <ac:spMkLst>
            <pc:docMk/>
            <pc:sldMk cId="4276079252" sldId="1732"/>
            <ac:spMk id="2" creationId="{1E21DE5D-B525-ED37-5231-899CC9945706}"/>
          </ac:spMkLst>
        </pc:spChg>
        <pc:spChg chg="del">
          <ac:chgData name="Rory Hearne" userId="56b0a575-e122-4000-ac6f-ebbbaee5b0c4" providerId="ADAL" clId="{67CCB5D4-F023-40AA-907F-8B74A8DA5EC1}" dt="2023-04-19T21:39:52.602" v="3542" actId="22"/>
          <ac:spMkLst>
            <pc:docMk/>
            <pc:sldMk cId="4276079252" sldId="1732"/>
            <ac:spMk id="3" creationId="{1B533D3D-5993-8839-1DF2-35484F555657}"/>
          </ac:spMkLst>
        </pc:spChg>
        <pc:picChg chg="add mod ord">
          <ac:chgData name="Rory Hearne" userId="56b0a575-e122-4000-ac6f-ebbbaee5b0c4" providerId="ADAL" clId="{67CCB5D4-F023-40AA-907F-8B74A8DA5EC1}" dt="2023-04-20T10:09:47.707" v="7945" actId="1076"/>
          <ac:picMkLst>
            <pc:docMk/>
            <pc:sldMk cId="4276079252" sldId="1732"/>
            <ac:picMk id="5" creationId="{CC02D3B8-9E20-505E-D032-D0B8826F77D3}"/>
          </ac:picMkLst>
        </pc:picChg>
        <pc:picChg chg="add mod">
          <ac:chgData name="Rory Hearne" userId="56b0a575-e122-4000-ac6f-ebbbaee5b0c4" providerId="ADAL" clId="{67CCB5D4-F023-40AA-907F-8B74A8DA5EC1}" dt="2023-04-20T10:09:49.479" v="7947" actId="1076"/>
          <ac:picMkLst>
            <pc:docMk/>
            <pc:sldMk cId="4276079252" sldId="1732"/>
            <ac:picMk id="7" creationId="{66669F80-E1C8-62F0-3F90-3B0E1BCD60BF}"/>
          </ac:picMkLst>
        </pc:picChg>
        <pc:picChg chg="add del mod">
          <ac:chgData name="Rory Hearne" userId="56b0a575-e122-4000-ac6f-ebbbaee5b0c4" providerId="ADAL" clId="{67CCB5D4-F023-40AA-907F-8B74A8DA5EC1}" dt="2023-04-20T10:09:38.149" v="7931" actId="478"/>
          <ac:picMkLst>
            <pc:docMk/>
            <pc:sldMk cId="4276079252" sldId="1732"/>
            <ac:picMk id="9" creationId="{F5E15E9D-8A1E-34FF-B40D-D5F05363A0F5}"/>
          </ac:picMkLst>
        </pc:picChg>
        <pc:picChg chg="add mod">
          <ac:chgData name="Rory Hearne" userId="56b0a575-e122-4000-ac6f-ebbbaee5b0c4" providerId="ADAL" clId="{67CCB5D4-F023-40AA-907F-8B74A8DA5EC1}" dt="2023-04-20T10:09:48.723" v="7946" actId="1076"/>
          <ac:picMkLst>
            <pc:docMk/>
            <pc:sldMk cId="4276079252" sldId="1732"/>
            <ac:picMk id="11" creationId="{4413758E-E185-7C92-D500-7FF0A7DF9A79}"/>
          </ac:picMkLst>
        </pc:picChg>
        <pc:picChg chg="add del mod">
          <ac:chgData name="Rory Hearne" userId="56b0a575-e122-4000-ac6f-ebbbaee5b0c4" providerId="ADAL" clId="{67CCB5D4-F023-40AA-907F-8B74A8DA5EC1}" dt="2023-04-20T10:09:36.077" v="7929" actId="478"/>
          <ac:picMkLst>
            <pc:docMk/>
            <pc:sldMk cId="4276079252" sldId="1732"/>
            <ac:picMk id="13" creationId="{C0811C8E-F104-DD02-8ABA-0A6DE4B2ACDE}"/>
          </ac:picMkLst>
        </pc:picChg>
        <pc:picChg chg="add mod">
          <ac:chgData name="Rory Hearne" userId="56b0a575-e122-4000-ac6f-ebbbaee5b0c4" providerId="ADAL" clId="{67CCB5D4-F023-40AA-907F-8B74A8DA5EC1}" dt="2023-04-20T10:09:51.582" v="7948" actId="1076"/>
          <ac:picMkLst>
            <pc:docMk/>
            <pc:sldMk cId="4276079252" sldId="1732"/>
            <ac:picMk id="15" creationId="{F86815FB-AB31-2A1B-22E1-A571E156D464}"/>
          </ac:picMkLst>
        </pc:picChg>
      </pc:sldChg>
      <pc:sldChg chg="addSp modSp new del">
        <pc:chgData name="Rory Hearne" userId="56b0a575-e122-4000-ac6f-ebbbaee5b0c4" providerId="ADAL" clId="{67CCB5D4-F023-40AA-907F-8B74A8DA5EC1}" dt="2023-04-28T12:32:41.363" v="8314" actId="47"/>
        <pc:sldMkLst>
          <pc:docMk/>
          <pc:sldMk cId="4200296522" sldId="1733"/>
        </pc:sldMkLst>
        <pc:spChg chg="mod">
          <ac:chgData name="Rory Hearne" userId="56b0a575-e122-4000-ac6f-ebbbaee5b0c4" providerId="ADAL" clId="{67CCB5D4-F023-40AA-907F-8B74A8DA5EC1}" dt="2023-04-20T09:30:47.772" v="6820"/>
          <ac:spMkLst>
            <pc:docMk/>
            <pc:sldMk cId="4200296522" sldId="1733"/>
            <ac:spMk id="2" creationId="{15B0D352-8A63-8BF6-387F-4FB13AB3B27C}"/>
          </ac:spMkLst>
        </pc:spChg>
        <pc:spChg chg="mod">
          <ac:chgData name="Rory Hearne" userId="56b0a575-e122-4000-ac6f-ebbbaee5b0c4" providerId="ADAL" clId="{67CCB5D4-F023-40AA-907F-8B74A8DA5EC1}" dt="2023-04-20T09:30:47.772" v="6820"/>
          <ac:spMkLst>
            <pc:docMk/>
            <pc:sldMk cId="4200296522" sldId="1733"/>
            <ac:spMk id="3" creationId="{A28F350B-DE94-4243-ED18-0020D6DF4685}"/>
          </ac:spMkLst>
        </pc:spChg>
        <pc:picChg chg="add mod">
          <ac:chgData name="Rory Hearne" userId="56b0a575-e122-4000-ac6f-ebbbaee5b0c4" providerId="ADAL" clId="{67CCB5D4-F023-40AA-907F-8B74A8DA5EC1}" dt="2023-04-20T10:02:40.467" v="7640" actId="1076"/>
          <ac:picMkLst>
            <pc:docMk/>
            <pc:sldMk cId="4200296522" sldId="1733"/>
            <ac:picMk id="1026" creationId="{D08FBD82-D2DB-B8D3-58B9-DB1AC66879B3}"/>
          </ac:picMkLst>
        </pc:picChg>
      </pc:sldChg>
      <pc:sldChg chg="addSp delSp modSp new del mod">
        <pc:chgData name="Rory Hearne" userId="56b0a575-e122-4000-ac6f-ebbbaee5b0c4" providerId="ADAL" clId="{67CCB5D4-F023-40AA-907F-8B74A8DA5EC1}" dt="2023-04-20T10:10:19.400" v="7967" actId="47"/>
        <pc:sldMkLst>
          <pc:docMk/>
          <pc:sldMk cId="763223322" sldId="1734"/>
        </pc:sldMkLst>
        <pc:spChg chg="mod">
          <ac:chgData name="Rory Hearne" userId="56b0a575-e122-4000-ac6f-ebbbaee5b0c4" providerId="ADAL" clId="{67CCB5D4-F023-40AA-907F-8B74A8DA5EC1}" dt="2023-04-20T10:08:56.528" v="7920" actId="14100"/>
          <ac:spMkLst>
            <pc:docMk/>
            <pc:sldMk cId="763223322" sldId="1734"/>
            <ac:spMk id="2" creationId="{5320CF68-A37D-2FC7-A57D-5FB8030A6D53}"/>
          </ac:spMkLst>
        </pc:spChg>
        <pc:spChg chg="del">
          <ac:chgData name="Rory Hearne" userId="56b0a575-e122-4000-ac6f-ebbbaee5b0c4" providerId="ADAL" clId="{67CCB5D4-F023-40AA-907F-8B74A8DA5EC1}" dt="2023-04-19T21:45:03.799" v="3730" actId="22"/>
          <ac:spMkLst>
            <pc:docMk/>
            <pc:sldMk cId="763223322" sldId="1734"/>
            <ac:spMk id="3" creationId="{475282AE-CD59-872B-68DF-3F3D9F00DD63}"/>
          </ac:spMkLst>
        </pc:spChg>
        <pc:picChg chg="add mod ord">
          <ac:chgData name="Rory Hearne" userId="56b0a575-e122-4000-ac6f-ebbbaee5b0c4" providerId="ADAL" clId="{67CCB5D4-F023-40AA-907F-8B74A8DA5EC1}" dt="2023-04-20T10:09:03.417" v="7924" actId="1076"/>
          <ac:picMkLst>
            <pc:docMk/>
            <pc:sldMk cId="763223322" sldId="1734"/>
            <ac:picMk id="5" creationId="{A23848A5-9E0F-2275-8F66-DDC727AFB70E}"/>
          </ac:picMkLst>
        </pc:picChg>
        <pc:picChg chg="add mod">
          <ac:chgData name="Rory Hearne" userId="56b0a575-e122-4000-ac6f-ebbbaee5b0c4" providerId="ADAL" clId="{67CCB5D4-F023-40AA-907F-8B74A8DA5EC1}" dt="2023-04-20T10:09:01.376" v="7923" actId="14100"/>
          <ac:picMkLst>
            <pc:docMk/>
            <pc:sldMk cId="763223322" sldId="1734"/>
            <ac:picMk id="7" creationId="{E2B2C51E-DF77-347C-6361-5FA81CEBDF50}"/>
          </ac:picMkLst>
        </pc:picChg>
      </pc:sldChg>
      <pc:sldChg chg="add">
        <pc:chgData name="Rory Hearne" userId="56b0a575-e122-4000-ac6f-ebbbaee5b0c4" providerId="ADAL" clId="{67CCB5D4-F023-40AA-907F-8B74A8DA5EC1}" dt="2023-04-20T10:10:26.287" v="7968"/>
        <pc:sldMkLst>
          <pc:docMk/>
          <pc:sldMk cId="1845622689" sldId="1734"/>
        </pc:sldMkLst>
      </pc:sldChg>
      <pc:sldChg chg="modSp new del">
        <pc:chgData name="Rory Hearne" userId="56b0a575-e122-4000-ac6f-ebbbaee5b0c4" providerId="ADAL" clId="{67CCB5D4-F023-40AA-907F-8B74A8DA5EC1}" dt="2023-04-20T10:09:22.106" v="7925" actId="47"/>
        <pc:sldMkLst>
          <pc:docMk/>
          <pc:sldMk cId="4227556529" sldId="1735"/>
        </pc:sldMkLst>
        <pc:spChg chg="mod">
          <ac:chgData name="Rory Hearne" userId="56b0a575-e122-4000-ac6f-ebbbaee5b0c4" providerId="ADAL" clId="{67CCB5D4-F023-40AA-907F-8B74A8DA5EC1}" dt="2023-04-20T09:30:47.772" v="6820"/>
          <ac:spMkLst>
            <pc:docMk/>
            <pc:sldMk cId="4227556529" sldId="1735"/>
            <ac:spMk id="2" creationId="{8EC5DE9A-4B10-CC18-A58B-708391508033}"/>
          </ac:spMkLst>
        </pc:spChg>
        <pc:spChg chg="mod">
          <ac:chgData name="Rory Hearne" userId="56b0a575-e122-4000-ac6f-ebbbaee5b0c4" providerId="ADAL" clId="{67CCB5D4-F023-40AA-907F-8B74A8DA5EC1}" dt="2023-04-20T09:30:47.772" v="6820"/>
          <ac:spMkLst>
            <pc:docMk/>
            <pc:sldMk cId="4227556529" sldId="1735"/>
            <ac:spMk id="3" creationId="{C109A5A3-2D0F-DBCB-877F-1D4F1C4E6718}"/>
          </ac:spMkLst>
        </pc:spChg>
      </pc:sldChg>
      <pc:sldChg chg="addSp delSp modSp new del mod ord">
        <pc:chgData name="Rory Hearne" userId="56b0a575-e122-4000-ac6f-ebbbaee5b0c4" providerId="ADAL" clId="{67CCB5D4-F023-40AA-907F-8B74A8DA5EC1}" dt="2023-04-28T12:32:52.257" v="8319" actId="47"/>
        <pc:sldMkLst>
          <pc:docMk/>
          <pc:sldMk cId="2466663124" sldId="1736"/>
        </pc:sldMkLst>
        <pc:spChg chg="mod">
          <ac:chgData name="Rory Hearne" userId="56b0a575-e122-4000-ac6f-ebbbaee5b0c4" providerId="ADAL" clId="{67CCB5D4-F023-40AA-907F-8B74A8DA5EC1}" dt="2023-04-20T10:12:40.140" v="8095" actId="20577"/>
          <ac:spMkLst>
            <pc:docMk/>
            <pc:sldMk cId="2466663124" sldId="1736"/>
            <ac:spMk id="2" creationId="{A291797D-92FD-531C-23D0-51E8BD98A7D1}"/>
          </ac:spMkLst>
        </pc:spChg>
        <pc:spChg chg="mod">
          <ac:chgData name="Rory Hearne" userId="56b0a575-e122-4000-ac6f-ebbbaee5b0c4" providerId="ADAL" clId="{67CCB5D4-F023-40AA-907F-8B74A8DA5EC1}" dt="2023-04-20T09:30:47.772" v="6820"/>
          <ac:spMkLst>
            <pc:docMk/>
            <pc:sldMk cId="2466663124" sldId="1736"/>
            <ac:spMk id="3" creationId="{4102455F-5ABA-658C-AE5B-035C649677A6}"/>
          </ac:spMkLst>
        </pc:spChg>
        <pc:picChg chg="add mod">
          <ac:chgData name="Rory Hearne" userId="56b0a575-e122-4000-ac6f-ebbbaee5b0c4" providerId="ADAL" clId="{67CCB5D4-F023-40AA-907F-8B74A8DA5EC1}" dt="2023-04-20T10:12:36.445" v="8094" actId="1076"/>
          <ac:picMkLst>
            <pc:docMk/>
            <pc:sldMk cId="2466663124" sldId="1736"/>
            <ac:picMk id="5" creationId="{EACFFC1F-D93B-D96C-D530-E6ACFC7FF6CE}"/>
          </ac:picMkLst>
        </pc:picChg>
        <pc:picChg chg="add mod">
          <ac:chgData name="Rory Hearne" userId="56b0a575-e122-4000-ac6f-ebbbaee5b0c4" providerId="ADAL" clId="{67CCB5D4-F023-40AA-907F-8B74A8DA5EC1}" dt="2023-04-20T10:12:35.419" v="8093" actId="14100"/>
          <ac:picMkLst>
            <pc:docMk/>
            <pc:sldMk cId="2466663124" sldId="1736"/>
            <ac:picMk id="7" creationId="{15A6976F-D742-AE52-F326-D0892CEFA526}"/>
          </ac:picMkLst>
        </pc:picChg>
        <pc:picChg chg="add del mod">
          <ac:chgData name="Rory Hearne" userId="56b0a575-e122-4000-ac6f-ebbbaee5b0c4" providerId="ADAL" clId="{67CCB5D4-F023-40AA-907F-8B74A8DA5EC1}" dt="2023-04-20T10:12:08.562" v="8034" actId="478"/>
          <ac:picMkLst>
            <pc:docMk/>
            <pc:sldMk cId="2466663124" sldId="1736"/>
            <ac:picMk id="9" creationId="{9442F7D4-62F2-3FEB-12DF-1A95A8C82946}"/>
          </ac:picMkLst>
        </pc:picChg>
      </pc:sldChg>
      <pc:sldChg chg="add del">
        <pc:chgData name="Rory Hearne" userId="56b0a575-e122-4000-ac6f-ebbbaee5b0c4" providerId="ADAL" clId="{67CCB5D4-F023-40AA-907F-8B74A8DA5EC1}" dt="2023-04-28T12:32:47.389" v="8316" actId="47"/>
        <pc:sldMkLst>
          <pc:docMk/>
          <pc:sldMk cId="946107673" sldId="1737"/>
        </pc:sldMkLst>
      </pc:sldChg>
      <pc:sldChg chg="addSp modSp new del mod">
        <pc:chgData name="Rory Hearne" userId="56b0a575-e122-4000-ac6f-ebbbaee5b0c4" providerId="ADAL" clId="{67CCB5D4-F023-40AA-907F-8B74A8DA5EC1}" dt="2023-04-20T10:11:46.305" v="8032" actId="47"/>
        <pc:sldMkLst>
          <pc:docMk/>
          <pc:sldMk cId="3451090687" sldId="1737"/>
        </pc:sldMkLst>
        <pc:spChg chg="mod">
          <ac:chgData name="Rory Hearne" userId="56b0a575-e122-4000-ac6f-ebbbaee5b0c4" providerId="ADAL" clId="{67CCB5D4-F023-40AA-907F-8B74A8DA5EC1}" dt="2023-04-20T09:30:47.772" v="6820"/>
          <ac:spMkLst>
            <pc:docMk/>
            <pc:sldMk cId="3451090687" sldId="1737"/>
            <ac:spMk id="2" creationId="{7774310C-DDB1-4A93-8661-2E1EC2EEB014}"/>
          </ac:spMkLst>
        </pc:spChg>
        <pc:spChg chg="mod">
          <ac:chgData name="Rory Hearne" userId="56b0a575-e122-4000-ac6f-ebbbaee5b0c4" providerId="ADAL" clId="{67CCB5D4-F023-40AA-907F-8B74A8DA5EC1}" dt="2023-04-20T09:30:47.772" v="6820"/>
          <ac:spMkLst>
            <pc:docMk/>
            <pc:sldMk cId="3451090687" sldId="1737"/>
            <ac:spMk id="3" creationId="{6366455D-5EB0-1E30-80C6-1F871CE77027}"/>
          </ac:spMkLst>
        </pc:spChg>
        <pc:picChg chg="add mod">
          <ac:chgData name="Rory Hearne" userId="56b0a575-e122-4000-ac6f-ebbbaee5b0c4" providerId="ADAL" clId="{67CCB5D4-F023-40AA-907F-8B74A8DA5EC1}" dt="2023-04-20T10:11:43.673" v="8031" actId="1076"/>
          <ac:picMkLst>
            <pc:docMk/>
            <pc:sldMk cId="3451090687" sldId="1737"/>
            <ac:picMk id="5" creationId="{5F9B3EC7-FE52-858B-76C9-C35F6E377995}"/>
          </ac:picMkLst>
        </pc:picChg>
        <pc:picChg chg="add mod">
          <ac:chgData name="Rory Hearne" userId="56b0a575-e122-4000-ac6f-ebbbaee5b0c4" providerId="ADAL" clId="{67CCB5D4-F023-40AA-907F-8B74A8DA5EC1}" dt="2023-04-20T10:11:42.810" v="8030" actId="1076"/>
          <ac:picMkLst>
            <pc:docMk/>
            <pc:sldMk cId="3451090687" sldId="1737"/>
            <ac:picMk id="7" creationId="{7570A279-440E-F4F1-EA14-10AE57D19690}"/>
          </ac:picMkLst>
        </pc:picChg>
      </pc:sldChg>
      <pc:sldChg chg="addSp delSp modSp new mod ord">
        <pc:chgData name="Rory Hearne" userId="56b0a575-e122-4000-ac6f-ebbbaee5b0c4" providerId="ADAL" clId="{67CCB5D4-F023-40AA-907F-8B74A8DA5EC1}" dt="2023-04-20T10:03:03.136" v="7649"/>
        <pc:sldMkLst>
          <pc:docMk/>
          <pc:sldMk cId="2240723823" sldId="1738"/>
        </pc:sldMkLst>
        <pc:spChg chg="mod">
          <ac:chgData name="Rory Hearne" userId="56b0a575-e122-4000-ac6f-ebbbaee5b0c4" providerId="ADAL" clId="{67CCB5D4-F023-40AA-907F-8B74A8DA5EC1}" dt="2023-04-20T09:30:47.772" v="6820"/>
          <ac:spMkLst>
            <pc:docMk/>
            <pc:sldMk cId="2240723823" sldId="1738"/>
            <ac:spMk id="2" creationId="{D2B0F769-BD96-C8DC-6BFE-437383E173FA}"/>
          </ac:spMkLst>
        </pc:spChg>
        <pc:spChg chg="mod">
          <ac:chgData name="Rory Hearne" userId="56b0a575-e122-4000-ac6f-ebbbaee5b0c4" providerId="ADAL" clId="{67CCB5D4-F023-40AA-907F-8B74A8DA5EC1}" dt="2023-04-20T09:30:47.772" v="6820"/>
          <ac:spMkLst>
            <pc:docMk/>
            <pc:sldMk cId="2240723823" sldId="1738"/>
            <ac:spMk id="3" creationId="{D97D2502-2363-3EEB-529F-517C06BD04C5}"/>
          </ac:spMkLst>
        </pc:spChg>
        <pc:picChg chg="add del">
          <ac:chgData name="Rory Hearne" userId="56b0a575-e122-4000-ac6f-ebbbaee5b0c4" providerId="ADAL" clId="{67CCB5D4-F023-40AA-907F-8B74A8DA5EC1}" dt="2023-04-19T21:50:41.874" v="3753" actId="478"/>
          <ac:picMkLst>
            <pc:docMk/>
            <pc:sldMk cId="2240723823" sldId="1738"/>
            <ac:picMk id="5" creationId="{4050B7E6-29AC-CBA9-5E9B-C57F7CE7D1D9}"/>
          </ac:picMkLst>
        </pc:picChg>
        <pc:picChg chg="add mod">
          <ac:chgData name="Rory Hearne" userId="56b0a575-e122-4000-ac6f-ebbbaee5b0c4" providerId="ADAL" clId="{67CCB5D4-F023-40AA-907F-8B74A8DA5EC1}" dt="2023-04-20T10:03:00.730" v="7647" actId="14100"/>
          <ac:picMkLst>
            <pc:docMk/>
            <pc:sldMk cId="2240723823" sldId="1738"/>
            <ac:picMk id="7" creationId="{DD6155D2-AF52-0DE1-7CDC-5D5B9088F2BA}"/>
          </ac:picMkLst>
        </pc:picChg>
      </pc:sldChg>
      <pc:sldChg chg="addSp modSp new del mod">
        <pc:chgData name="Rory Hearne" userId="56b0a575-e122-4000-ac6f-ebbbaee5b0c4" providerId="ADAL" clId="{67CCB5D4-F023-40AA-907F-8B74A8DA5EC1}" dt="2023-04-20T09:30:37.886" v="6818" actId="47"/>
        <pc:sldMkLst>
          <pc:docMk/>
          <pc:sldMk cId="328618048" sldId="1739"/>
        </pc:sldMkLst>
        <pc:spChg chg="mod">
          <ac:chgData name="Rory Hearne" userId="56b0a575-e122-4000-ac6f-ebbbaee5b0c4" providerId="ADAL" clId="{67CCB5D4-F023-40AA-907F-8B74A8DA5EC1}" dt="2023-04-20T09:11:28.477" v="6635"/>
          <ac:spMkLst>
            <pc:docMk/>
            <pc:sldMk cId="328618048" sldId="1739"/>
            <ac:spMk id="2" creationId="{ED339311-F612-A252-236E-1F39C84FAD15}"/>
          </ac:spMkLst>
        </pc:spChg>
        <pc:spChg chg="mod">
          <ac:chgData name="Rory Hearne" userId="56b0a575-e122-4000-ac6f-ebbbaee5b0c4" providerId="ADAL" clId="{67CCB5D4-F023-40AA-907F-8B74A8DA5EC1}" dt="2023-04-20T09:11:28.477" v="6635"/>
          <ac:spMkLst>
            <pc:docMk/>
            <pc:sldMk cId="328618048" sldId="1739"/>
            <ac:spMk id="3" creationId="{A63AB583-6BF2-06C8-8384-A45B967A4711}"/>
          </ac:spMkLst>
        </pc:spChg>
        <pc:picChg chg="add mod modCrop">
          <ac:chgData name="Rory Hearne" userId="56b0a575-e122-4000-ac6f-ebbbaee5b0c4" providerId="ADAL" clId="{67CCB5D4-F023-40AA-907F-8B74A8DA5EC1}" dt="2023-04-20T09:30:07.810" v="6809" actId="1076"/>
          <ac:picMkLst>
            <pc:docMk/>
            <pc:sldMk cId="328618048" sldId="1739"/>
            <ac:picMk id="5" creationId="{1D581C1B-AB96-52B5-B90C-6B7B8663D727}"/>
          </ac:picMkLst>
        </pc:picChg>
        <pc:picChg chg="add mod">
          <ac:chgData name="Rory Hearne" userId="56b0a575-e122-4000-ac6f-ebbbaee5b0c4" providerId="ADAL" clId="{67CCB5D4-F023-40AA-907F-8B74A8DA5EC1}" dt="2023-04-20T09:30:08.806" v="6810" actId="1076"/>
          <ac:picMkLst>
            <pc:docMk/>
            <pc:sldMk cId="328618048" sldId="1739"/>
            <ac:picMk id="7" creationId="{CE57BDF8-6A20-CFA8-C987-4094AA8C6952}"/>
          </ac:picMkLst>
        </pc:picChg>
      </pc:sldChg>
      <pc:sldChg chg="delSp add mod">
        <pc:chgData name="Rory Hearne" userId="56b0a575-e122-4000-ac6f-ebbbaee5b0c4" providerId="ADAL" clId="{67CCB5D4-F023-40AA-907F-8B74A8DA5EC1}" dt="2023-04-20T09:41:26.801" v="7166" actId="478"/>
        <pc:sldMkLst>
          <pc:docMk/>
          <pc:sldMk cId="3096456645" sldId="1739"/>
        </pc:sldMkLst>
        <pc:spChg chg="del">
          <ac:chgData name="Rory Hearne" userId="56b0a575-e122-4000-ac6f-ebbbaee5b0c4" providerId="ADAL" clId="{67CCB5D4-F023-40AA-907F-8B74A8DA5EC1}" dt="2023-04-20T09:41:26.801" v="7166" actId="478"/>
          <ac:spMkLst>
            <pc:docMk/>
            <pc:sldMk cId="3096456645" sldId="1739"/>
            <ac:spMk id="2" creationId="{ED339311-F612-A252-236E-1F39C84FAD15}"/>
          </ac:spMkLst>
        </pc:spChg>
      </pc:sldChg>
      <pc:sldChg chg="modSp new del mod">
        <pc:chgData name="Rory Hearne" userId="56b0a575-e122-4000-ac6f-ebbbaee5b0c4" providerId="ADAL" clId="{67CCB5D4-F023-40AA-907F-8B74A8DA5EC1}" dt="2023-04-20T08:14:16.312" v="4535" actId="47"/>
        <pc:sldMkLst>
          <pc:docMk/>
          <pc:sldMk cId="2521709041" sldId="1740"/>
        </pc:sldMkLst>
        <pc:spChg chg="mod">
          <ac:chgData name="Rory Hearne" userId="56b0a575-e122-4000-ac6f-ebbbaee5b0c4" providerId="ADAL" clId="{67CCB5D4-F023-40AA-907F-8B74A8DA5EC1}" dt="2023-04-20T08:14:13.939" v="4534" actId="20577"/>
          <ac:spMkLst>
            <pc:docMk/>
            <pc:sldMk cId="2521709041" sldId="1740"/>
            <ac:spMk id="3" creationId="{0618149D-99D9-E506-8D2A-3901765EB635}"/>
          </ac:spMkLst>
        </pc:spChg>
      </pc:sldChg>
      <pc:sldChg chg="addSp modSp new del mod ord">
        <pc:chgData name="Rory Hearne" userId="56b0a575-e122-4000-ac6f-ebbbaee5b0c4" providerId="ADAL" clId="{67CCB5D4-F023-40AA-907F-8B74A8DA5EC1}" dt="2023-04-28T12:32:22.939" v="8307" actId="47"/>
        <pc:sldMkLst>
          <pc:docMk/>
          <pc:sldMk cId="3762072573" sldId="1741"/>
        </pc:sldMkLst>
        <pc:spChg chg="mod">
          <ac:chgData name="Rory Hearne" userId="56b0a575-e122-4000-ac6f-ebbbaee5b0c4" providerId="ADAL" clId="{67CCB5D4-F023-40AA-907F-8B74A8DA5EC1}" dt="2023-04-20T09:30:47.772" v="6820"/>
          <ac:spMkLst>
            <pc:docMk/>
            <pc:sldMk cId="3762072573" sldId="1741"/>
            <ac:spMk id="2" creationId="{65E9B650-812F-E1B2-F213-74E502BF18D2}"/>
          </ac:spMkLst>
        </pc:spChg>
        <pc:spChg chg="mod">
          <ac:chgData name="Rory Hearne" userId="56b0a575-e122-4000-ac6f-ebbbaee5b0c4" providerId="ADAL" clId="{67CCB5D4-F023-40AA-907F-8B74A8DA5EC1}" dt="2023-04-20T09:30:47.772" v="6820"/>
          <ac:spMkLst>
            <pc:docMk/>
            <pc:sldMk cId="3762072573" sldId="1741"/>
            <ac:spMk id="3" creationId="{AA23F57A-46BD-084D-CBF6-D2CAFA47CDF4}"/>
          </ac:spMkLst>
        </pc:spChg>
        <pc:picChg chg="add mod">
          <ac:chgData name="Rory Hearne" userId="56b0a575-e122-4000-ac6f-ebbbaee5b0c4" providerId="ADAL" clId="{67CCB5D4-F023-40AA-907F-8B74A8DA5EC1}" dt="2023-04-20T10:03:19.937" v="7655" actId="1076"/>
          <ac:picMkLst>
            <pc:docMk/>
            <pc:sldMk cId="3762072573" sldId="1741"/>
            <ac:picMk id="5" creationId="{C38701D7-ADAD-2930-490C-D12D7F9AE9A9}"/>
          </ac:picMkLst>
        </pc:picChg>
      </pc:sldChg>
      <pc:sldChg chg="addSp modSp new del mod">
        <pc:chgData name="Rory Hearne" userId="56b0a575-e122-4000-ac6f-ebbbaee5b0c4" providerId="ADAL" clId="{67CCB5D4-F023-40AA-907F-8B74A8DA5EC1}" dt="2023-04-28T12:32:44.561" v="8315" actId="47"/>
        <pc:sldMkLst>
          <pc:docMk/>
          <pc:sldMk cId="2636145600" sldId="1742"/>
        </pc:sldMkLst>
        <pc:spChg chg="mod">
          <ac:chgData name="Rory Hearne" userId="56b0a575-e122-4000-ac6f-ebbbaee5b0c4" providerId="ADAL" clId="{67CCB5D4-F023-40AA-907F-8B74A8DA5EC1}" dt="2023-04-20T09:30:47.772" v="6820"/>
          <ac:spMkLst>
            <pc:docMk/>
            <pc:sldMk cId="2636145600" sldId="1742"/>
            <ac:spMk id="2" creationId="{9F70ED7A-2DF3-A8B7-4ADB-C3ABBC683F2F}"/>
          </ac:spMkLst>
        </pc:spChg>
        <pc:spChg chg="mod">
          <ac:chgData name="Rory Hearne" userId="56b0a575-e122-4000-ac6f-ebbbaee5b0c4" providerId="ADAL" clId="{67CCB5D4-F023-40AA-907F-8B74A8DA5EC1}" dt="2023-04-20T09:30:47.772" v="6820"/>
          <ac:spMkLst>
            <pc:docMk/>
            <pc:sldMk cId="2636145600" sldId="1742"/>
            <ac:spMk id="3" creationId="{560AF659-CB93-B8BB-A889-ED738D05FD2F}"/>
          </ac:spMkLst>
        </pc:spChg>
        <pc:picChg chg="add mod">
          <ac:chgData name="Rory Hearne" userId="56b0a575-e122-4000-ac6f-ebbbaee5b0c4" providerId="ADAL" clId="{67CCB5D4-F023-40AA-907F-8B74A8DA5EC1}" dt="2023-04-20T07:40:41.086" v="4091" actId="1076"/>
          <ac:picMkLst>
            <pc:docMk/>
            <pc:sldMk cId="2636145600" sldId="1742"/>
            <ac:picMk id="5" creationId="{DBD9AE19-8D19-413A-A13B-6CFFA874A9D3}"/>
          </ac:picMkLst>
        </pc:picChg>
        <pc:picChg chg="add mod">
          <ac:chgData name="Rory Hearne" userId="56b0a575-e122-4000-ac6f-ebbbaee5b0c4" providerId="ADAL" clId="{67CCB5D4-F023-40AA-907F-8B74A8DA5EC1}" dt="2023-04-20T07:41:02.310" v="4095" actId="1076"/>
          <ac:picMkLst>
            <pc:docMk/>
            <pc:sldMk cId="2636145600" sldId="1742"/>
            <ac:picMk id="7" creationId="{33FEBF20-7E68-53CE-CF60-D1368D38C7B0}"/>
          </ac:picMkLst>
        </pc:picChg>
      </pc:sldChg>
      <pc:sldChg chg="addSp delSp modSp new mod">
        <pc:chgData name="Rory Hearne" userId="56b0a575-e122-4000-ac6f-ebbbaee5b0c4" providerId="ADAL" clId="{67CCB5D4-F023-40AA-907F-8B74A8DA5EC1}" dt="2023-04-20T08:47:32.302" v="6124" actId="14734"/>
        <pc:sldMkLst>
          <pc:docMk/>
          <pc:sldMk cId="4195463653" sldId="1743"/>
        </pc:sldMkLst>
        <pc:spChg chg="mod">
          <ac:chgData name="Rory Hearne" userId="56b0a575-e122-4000-ac6f-ebbbaee5b0c4" providerId="ADAL" clId="{67CCB5D4-F023-40AA-907F-8B74A8DA5EC1}" dt="2023-04-20T07:59:30.728" v="4135" actId="1076"/>
          <ac:spMkLst>
            <pc:docMk/>
            <pc:sldMk cId="4195463653" sldId="1743"/>
            <ac:spMk id="2" creationId="{8BE6218A-22C5-B24E-273C-2BBF869A6AB9}"/>
          </ac:spMkLst>
        </pc:spChg>
        <pc:spChg chg="del">
          <ac:chgData name="Rory Hearne" userId="56b0a575-e122-4000-ac6f-ebbbaee5b0c4" providerId="ADAL" clId="{67CCB5D4-F023-40AA-907F-8B74A8DA5EC1}" dt="2023-04-20T07:59:12.151" v="4097"/>
          <ac:spMkLst>
            <pc:docMk/>
            <pc:sldMk cId="4195463653" sldId="1743"/>
            <ac:spMk id="3" creationId="{C66D3E1A-DBE2-4E7F-D1FE-089296C268D5}"/>
          </ac:spMkLst>
        </pc:spChg>
        <pc:spChg chg="add del mod">
          <ac:chgData name="Rory Hearne" userId="56b0a575-e122-4000-ac6f-ebbbaee5b0c4" providerId="ADAL" clId="{67CCB5D4-F023-40AA-907F-8B74A8DA5EC1}" dt="2023-04-20T08:02:03.046" v="4149" actId="478"/>
          <ac:spMkLst>
            <pc:docMk/>
            <pc:sldMk cId="4195463653" sldId="1743"/>
            <ac:spMk id="7" creationId="{74369497-5074-F72D-964E-BE6DBF690A8E}"/>
          </ac:spMkLst>
        </pc:spChg>
        <pc:graphicFrameChg chg="add del mod modGraphic">
          <ac:chgData name="Rory Hearne" userId="56b0a575-e122-4000-ac6f-ebbbaee5b0c4" providerId="ADAL" clId="{67CCB5D4-F023-40AA-907F-8B74A8DA5EC1}" dt="2023-04-20T08:01:59.592" v="4148" actId="478"/>
          <ac:graphicFrameMkLst>
            <pc:docMk/>
            <pc:sldMk cId="4195463653" sldId="1743"/>
            <ac:graphicFrameMk id="4" creationId="{233BD77D-7D4E-892B-B07F-147CB70D8DA3}"/>
          </ac:graphicFrameMkLst>
        </pc:graphicFrameChg>
        <pc:graphicFrameChg chg="add del mod modGraphic">
          <ac:chgData name="Rory Hearne" userId="56b0a575-e122-4000-ac6f-ebbbaee5b0c4" providerId="ADAL" clId="{67CCB5D4-F023-40AA-907F-8B74A8DA5EC1}" dt="2023-04-20T08:01:46.301" v="4144" actId="478"/>
          <ac:graphicFrameMkLst>
            <pc:docMk/>
            <pc:sldMk cId="4195463653" sldId="1743"/>
            <ac:graphicFrameMk id="5" creationId="{5B220B04-FB22-3CA3-F178-5A7995D1F8A1}"/>
          </ac:graphicFrameMkLst>
        </pc:graphicFrameChg>
        <pc:graphicFrameChg chg="add mod">
          <ac:chgData name="Rory Hearne" userId="56b0a575-e122-4000-ac6f-ebbbaee5b0c4" providerId="ADAL" clId="{67CCB5D4-F023-40AA-907F-8B74A8DA5EC1}" dt="2023-04-20T08:02:14.600" v="4151" actId="1076"/>
          <ac:graphicFrameMkLst>
            <pc:docMk/>
            <pc:sldMk cId="4195463653" sldId="1743"/>
            <ac:graphicFrameMk id="8" creationId="{1CBC457F-F660-9380-DA68-3D2014F93849}"/>
          </ac:graphicFrameMkLst>
        </pc:graphicFrameChg>
        <pc:graphicFrameChg chg="add mod modGraphic">
          <ac:chgData name="Rory Hearne" userId="56b0a575-e122-4000-ac6f-ebbbaee5b0c4" providerId="ADAL" clId="{67CCB5D4-F023-40AA-907F-8B74A8DA5EC1}" dt="2023-04-20T08:47:32.302" v="6124" actId="14734"/>
          <ac:graphicFrameMkLst>
            <pc:docMk/>
            <pc:sldMk cId="4195463653" sldId="1743"/>
            <ac:graphicFrameMk id="9" creationId="{1D3A9DAF-6392-8E05-DB42-075F4F5CE0CB}"/>
          </ac:graphicFrameMkLst>
        </pc:graphicFrameChg>
      </pc:sldChg>
      <pc:sldChg chg="modSp add mod">
        <pc:chgData name="Rory Hearne" userId="56b0a575-e122-4000-ac6f-ebbbaee5b0c4" providerId="ADAL" clId="{67CCB5D4-F023-40AA-907F-8B74A8DA5EC1}" dt="2023-04-20T09:30:47.772" v="6820"/>
        <pc:sldMkLst>
          <pc:docMk/>
          <pc:sldMk cId="4033706046" sldId="1744"/>
        </pc:sldMkLst>
        <pc:spChg chg="mod">
          <ac:chgData name="Rory Hearne" userId="56b0a575-e122-4000-ac6f-ebbbaee5b0c4" providerId="ADAL" clId="{67CCB5D4-F023-40AA-907F-8B74A8DA5EC1}" dt="2023-04-20T09:30:47.772" v="6820"/>
          <ac:spMkLst>
            <pc:docMk/>
            <pc:sldMk cId="4033706046" sldId="1744"/>
            <ac:spMk id="2" creationId="{3D9C5290-71BF-493E-9665-195B5BC6836A}"/>
          </ac:spMkLst>
        </pc:spChg>
        <pc:picChg chg="mod">
          <ac:chgData name="Rory Hearne" userId="56b0a575-e122-4000-ac6f-ebbbaee5b0c4" providerId="ADAL" clId="{67CCB5D4-F023-40AA-907F-8B74A8DA5EC1}" dt="2023-04-20T08:41:44.378" v="6072" actId="1076"/>
          <ac:picMkLst>
            <pc:docMk/>
            <pc:sldMk cId="4033706046" sldId="1744"/>
            <ac:picMk id="4" creationId="{F5928C34-2E03-4A5C-9132-24B246BCE9C8}"/>
          </ac:picMkLst>
        </pc:picChg>
      </pc:sldChg>
      <pc:sldChg chg="modSp new mod ord">
        <pc:chgData name="Rory Hearne" userId="56b0a575-e122-4000-ac6f-ebbbaee5b0c4" providerId="ADAL" clId="{67CCB5D4-F023-40AA-907F-8B74A8DA5EC1}" dt="2023-04-20T09:33:06.310" v="6881" actId="27636"/>
        <pc:sldMkLst>
          <pc:docMk/>
          <pc:sldMk cId="3300034851" sldId="1745"/>
        </pc:sldMkLst>
        <pc:spChg chg="mod">
          <ac:chgData name="Rory Hearne" userId="56b0a575-e122-4000-ac6f-ebbbaee5b0c4" providerId="ADAL" clId="{67CCB5D4-F023-40AA-907F-8B74A8DA5EC1}" dt="2023-04-20T09:30:47.772" v="6820"/>
          <ac:spMkLst>
            <pc:docMk/>
            <pc:sldMk cId="3300034851" sldId="1745"/>
            <ac:spMk id="2" creationId="{4B9A9A4E-1193-EF61-19B4-7C10835AA26A}"/>
          </ac:spMkLst>
        </pc:spChg>
        <pc:spChg chg="mod">
          <ac:chgData name="Rory Hearne" userId="56b0a575-e122-4000-ac6f-ebbbaee5b0c4" providerId="ADAL" clId="{67CCB5D4-F023-40AA-907F-8B74A8DA5EC1}" dt="2023-04-20T09:33:06.310" v="6881" actId="27636"/>
          <ac:spMkLst>
            <pc:docMk/>
            <pc:sldMk cId="3300034851" sldId="1745"/>
            <ac:spMk id="3" creationId="{13686025-EDF7-6981-782D-6BE5793031F7}"/>
          </ac:spMkLst>
        </pc:spChg>
      </pc:sldChg>
      <pc:sldChg chg="addSp modSp new del mod">
        <pc:chgData name="Rory Hearne" userId="56b0a575-e122-4000-ac6f-ebbbaee5b0c4" providerId="ADAL" clId="{67CCB5D4-F023-40AA-907F-8B74A8DA5EC1}" dt="2023-04-28T12:29:57.340" v="8266" actId="47"/>
        <pc:sldMkLst>
          <pc:docMk/>
          <pc:sldMk cId="925219634" sldId="1746"/>
        </pc:sldMkLst>
        <pc:spChg chg="mod">
          <ac:chgData name="Rory Hearne" userId="56b0a575-e122-4000-ac6f-ebbbaee5b0c4" providerId="ADAL" clId="{67CCB5D4-F023-40AA-907F-8B74A8DA5EC1}" dt="2023-04-20T09:30:47.772" v="6820"/>
          <ac:spMkLst>
            <pc:docMk/>
            <pc:sldMk cId="925219634" sldId="1746"/>
            <ac:spMk id="2" creationId="{D9EB94EA-739E-CDBC-077C-57EE713672B2}"/>
          </ac:spMkLst>
        </pc:spChg>
        <pc:spChg chg="mod">
          <ac:chgData name="Rory Hearne" userId="56b0a575-e122-4000-ac6f-ebbbaee5b0c4" providerId="ADAL" clId="{67CCB5D4-F023-40AA-907F-8B74A8DA5EC1}" dt="2023-04-20T09:40:53.613" v="7145" actId="1076"/>
          <ac:spMkLst>
            <pc:docMk/>
            <pc:sldMk cId="925219634" sldId="1746"/>
            <ac:spMk id="3" creationId="{1D26B715-493B-6053-9267-A31E90D45844}"/>
          </ac:spMkLst>
        </pc:spChg>
        <pc:picChg chg="add mod">
          <ac:chgData name="Rory Hearne" userId="56b0a575-e122-4000-ac6f-ebbbaee5b0c4" providerId="ADAL" clId="{67CCB5D4-F023-40AA-907F-8B74A8DA5EC1}" dt="2023-04-20T09:40:55.048" v="7146" actId="1076"/>
          <ac:picMkLst>
            <pc:docMk/>
            <pc:sldMk cId="925219634" sldId="1746"/>
            <ac:picMk id="5" creationId="{B5E849F6-FBD5-5CA9-ED2C-424D0E872326}"/>
          </ac:picMkLst>
        </pc:picChg>
      </pc:sldChg>
      <pc:sldChg chg="addSp modSp new del mod">
        <pc:chgData name="Rory Hearne" userId="56b0a575-e122-4000-ac6f-ebbbaee5b0c4" providerId="ADAL" clId="{67CCB5D4-F023-40AA-907F-8B74A8DA5EC1}" dt="2023-04-28T12:29:59.465" v="8267" actId="47"/>
        <pc:sldMkLst>
          <pc:docMk/>
          <pc:sldMk cId="4267378500" sldId="1747"/>
        </pc:sldMkLst>
        <pc:spChg chg="mod">
          <ac:chgData name="Rory Hearne" userId="56b0a575-e122-4000-ac6f-ebbbaee5b0c4" providerId="ADAL" clId="{67CCB5D4-F023-40AA-907F-8B74A8DA5EC1}" dt="2023-04-20T09:41:12.306" v="7163" actId="20577"/>
          <ac:spMkLst>
            <pc:docMk/>
            <pc:sldMk cId="4267378500" sldId="1747"/>
            <ac:spMk id="2" creationId="{BCCD4EDE-BD51-C52C-9E0B-62F415461A7D}"/>
          </ac:spMkLst>
        </pc:spChg>
        <pc:spChg chg="mod">
          <ac:chgData name="Rory Hearne" userId="56b0a575-e122-4000-ac6f-ebbbaee5b0c4" providerId="ADAL" clId="{67CCB5D4-F023-40AA-907F-8B74A8DA5EC1}" dt="2023-04-20T09:41:02.443" v="7147" actId="1076"/>
          <ac:spMkLst>
            <pc:docMk/>
            <pc:sldMk cId="4267378500" sldId="1747"/>
            <ac:spMk id="3" creationId="{749B3A98-E471-3862-06E6-41A6D51484AB}"/>
          </ac:spMkLst>
        </pc:spChg>
        <pc:picChg chg="add mod">
          <ac:chgData name="Rory Hearne" userId="56b0a575-e122-4000-ac6f-ebbbaee5b0c4" providerId="ADAL" clId="{67CCB5D4-F023-40AA-907F-8B74A8DA5EC1}" dt="2023-04-20T09:41:17.237" v="7165" actId="14100"/>
          <ac:picMkLst>
            <pc:docMk/>
            <pc:sldMk cId="4267378500" sldId="1747"/>
            <ac:picMk id="4" creationId="{3C818C44-DDF0-F27F-ED86-A2C320CBDE4F}"/>
          </ac:picMkLst>
        </pc:picChg>
      </pc:sldChg>
      <pc:sldChg chg="addSp delSp modSp new del mod">
        <pc:chgData name="Rory Hearne" userId="56b0a575-e122-4000-ac6f-ebbbaee5b0c4" providerId="ADAL" clId="{67CCB5D4-F023-40AA-907F-8B74A8DA5EC1}" dt="2023-04-28T12:31:41.708" v="8296" actId="47"/>
        <pc:sldMkLst>
          <pc:docMk/>
          <pc:sldMk cId="2352280452" sldId="1748"/>
        </pc:sldMkLst>
        <pc:spChg chg="mod">
          <ac:chgData name="Rory Hearne" userId="56b0a575-e122-4000-ac6f-ebbbaee5b0c4" providerId="ADAL" clId="{67CCB5D4-F023-40AA-907F-8B74A8DA5EC1}" dt="2023-04-20T09:30:47.772" v="6820"/>
          <ac:spMkLst>
            <pc:docMk/>
            <pc:sldMk cId="2352280452" sldId="1748"/>
            <ac:spMk id="2" creationId="{CF4B7AAF-B48A-64ED-D9CD-7A4DC983FEF7}"/>
          </ac:spMkLst>
        </pc:spChg>
        <pc:spChg chg="del mod">
          <ac:chgData name="Rory Hearne" userId="56b0a575-e122-4000-ac6f-ebbbaee5b0c4" providerId="ADAL" clId="{67CCB5D4-F023-40AA-907F-8B74A8DA5EC1}" dt="2023-04-20T09:07:46.735" v="6542" actId="478"/>
          <ac:spMkLst>
            <pc:docMk/>
            <pc:sldMk cId="2352280452" sldId="1748"/>
            <ac:spMk id="3" creationId="{55B61035-9714-1DAB-F207-B614BEE4D517}"/>
          </ac:spMkLst>
        </pc:spChg>
        <pc:spChg chg="mod">
          <ac:chgData name="Rory Hearne" userId="56b0a575-e122-4000-ac6f-ebbbaee5b0c4" providerId="ADAL" clId="{67CCB5D4-F023-40AA-907F-8B74A8DA5EC1}" dt="2023-04-20T09:30:47.772" v="6820"/>
          <ac:spMkLst>
            <pc:docMk/>
            <pc:sldMk cId="2352280452" sldId="1748"/>
            <ac:spMk id="4" creationId="{514E405A-D17A-8BCA-9FBE-97345CF04AED}"/>
          </ac:spMkLst>
        </pc:spChg>
        <pc:picChg chg="add mod">
          <ac:chgData name="Rory Hearne" userId="56b0a575-e122-4000-ac6f-ebbbaee5b0c4" providerId="ADAL" clId="{67CCB5D4-F023-40AA-907F-8B74A8DA5EC1}" dt="2023-04-20T09:07:48.316" v="6543" actId="1076"/>
          <ac:picMkLst>
            <pc:docMk/>
            <pc:sldMk cId="2352280452" sldId="1748"/>
            <ac:picMk id="6" creationId="{2F713994-AC5A-C9C4-92A4-8B7602A65F5B}"/>
          </ac:picMkLst>
        </pc:picChg>
      </pc:sldChg>
      <pc:sldChg chg="new del">
        <pc:chgData name="Rory Hearne" userId="56b0a575-e122-4000-ac6f-ebbbaee5b0c4" providerId="ADAL" clId="{67CCB5D4-F023-40AA-907F-8B74A8DA5EC1}" dt="2023-04-20T09:04:22.993" v="6340" actId="47"/>
        <pc:sldMkLst>
          <pc:docMk/>
          <pc:sldMk cId="3184389999" sldId="1748"/>
        </pc:sldMkLst>
      </pc:sldChg>
      <pc:sldChg chg="addSp delSp modSp new del mod">
        <pc:chgData name="Rory Hearne" userId="56b0a575-e122-4000-ac6f-ebbbaee5b0c4" providerId="ADAL" clId="{67CCB5D4-F023-40AA-907F-8B74A8DA5EC1}" dt="2023-04-28T12:31:41.022" v="8295" actId="47"/>
        <pc:sldMkLst>
          <pc:docMk/>
          <pc:sldMk cId="1157307002" sldId="1749"/>
        </pc:sldMkLst>
        <pc:spChg chg="mod">
          <ac:chgData name="Rory Hearne" userId="56b0a575-e122-4000-ac6f-ebbbaee5b0c4" providerId="ADAL" clId="{67CCB5D4-F023-40AA-907F-8B74A8DA5EC1}" dt="2023-04-20T09:46:23.102" v="7239" actId="1076"/>
          <ac:spMkLst>
            <pc:docMk/>
            <pc:sldMk cId="1157307002" sldId="1749"/>
            <ac:spMk id="2" creationId="{9E2C9282-6C14-C4C5-BCC5-E805D31453E9}"/>
          </ac:spMkLst>
        </pc:spChg>
        <pc:spChg chg="del mod">
          <ac:chgData name="Rory Hearne" userId="56b0a575-e122-4000-ac6f-ebbbaee5b0c4" providerId="ADAL" clId="{67CCB5D4-F023-40AA-907F-8B74A8DA5EC1}" dt="2023-04-20T09:46:25.502" v="7240" actId="478"/>
          <ac:spMkLst>
            <pc:docMk/>
            <pc:sldMk cId="1157307002" sldId="1749"/>
            <ac:spMk id="3" creationId="{5A332F91-EDA7-65F6-07CA-48482721AE42}"/>
          </ac:spMkLst>
        </pc:spChg>
        <pc:spChg chg="mod">
          <ac:chgData name="Rory Hearne" userId="56b0a575-e122-4000-ac6f-ebbbaee5b0c4" providerId="ADAL" clId="{67CCB5D4-F023-40AA-907F-8B74A8DA5EC1}" dt="2023-04-20T09:30:47.772" v="6820"/>
          <ac:spMkLst>
            <pc:docMk/>
            <pc:sldMk cId="1157307002" sldId="1749"/>
            <ac:spMk id="4" creationId="{C3E71587-1DBD-E27A-F179-EDD8FF133213}"/>
          </ac:spMkLst>
        </pc:spChg>
        <pc:picChg chg="add mod">
          <ac:chgData name="Rory Hearne" userId="56b0a575-e122-4000-ac6f-ebbbaee5b0c4" providerId="ADAL" clId="{67CCB5D4-F023-40AA-907F-8B74A8DA5EC1}" dt="2023-04-20T09:46:21.072" v="7238" actId="1076"/>
          <ac:picMkLst>
            <pc:docMk/>
            <pc:sldMk cId="1157307002" sldId="1749"/>
            <ac:picMk id="6" creationId="{9B61A27E-8433-7050-8018-512CF8481817}"/>
          </ac:picMkLst>
        </pc:picChg>
      </pc:sldChg>
      <pc:sldChg chg="addSp delSp new del mod">
        <pc:chgData name="Rory Hearne" userId="56b0a575-e122-4000-ac6f-ebbbaee5b0c4" providerId="ADAL" clId="{67CCB5D4-F023-40AA-907F-8B74A8DA5EC1}" dt="2023-04-20T09:09:48.886" v="6611" actId="47"/>
        <pc:sldMkLst>
          <pc:docMk/>
          <pc:sldMk cId="495239434" sldId="1750"/>
        </pc:sldMkLst>
        <pc:picChg chg="add del">
          <ac:chgData name="Rory Hearne" userId="56b0a575-e122-4000-ac6f-ebbbaee5b0c4" providerId="ADAL" clId="{67CCB5D4-F023-40AA-907F-8B74A8DA5EC1}" dt="2023-04-20T09:09:46.572" v="6610" actId="478"/>
          <ac:picMkLst>
            <pc:docMk/>
            <pc:sldMk cId="495239434" sldId="1750"/>
            <ac:picMk id="5" creationId="{E5E59FC4-A258-C26C-B154-18772CB44B93}"/>
          </ac:picMkLst>
        </pc:picChg>
      </pc:sldChg>
      <pc:sldChg chg="addSp delSp modSp new mod">
        <pc:chgData name="Rory Hearne" userId="56b0a575-e122-4000-ac6f-ebbbaee5b0c4" providerId="ADAL" clId="{67CCB5D4-F023-40AA-907F-8B74A8DA5EC1}" dt="2023-04-20T09:11:29.196" v="6660" actId="27636"/>
        <pc:sldMkLst>
          <pc:docMk/>
          <pc:sldMk cId="3529292103" sldId="1750"/>
        </pc:sldMkLst>
        <pc:spChg chg="del">
          <ac:chgData name="Rory Hearne" userId="56b0a575-e122-4000-ac6f-ebbbaee5b0c4" providerId="ADAL" clId="{67CCB5D4-F023-40AA-907F-8B74A8DA5EC1}" dt="2023-04-20T09:10:36.224" v="6627" actId="478"/>
          <ac:spMkLst>
            <pc:docMk/>
            <pc:sldMk cId="3529292103" sldId="1750"/>
            <ac:spMk id="2" creationId="{C2F70755-19A0-A981-1DF9-84D33D8134DF}"/>
          </ac:spMkLst>
        </pc:spChg>
        <pc:spChg chg="mod">
          <ac:chgData name="Rory Hearne" userId="56b0a575-e122-4000-ac6f-ebbbaee5b0c4" providerId="ADAL" clId="{67CCB5D4-F023-40AA-907F-8B74A8DA5EC1}" dt="2023-04-20T09:11:29.196" v="6660" actId="27636"/>
          <ac:spMkLst>
            <pc:docMk/>
            <pc:sldMk cId="3529292103" sldId="1750"/>
            <ac:spMk id="3" creationId="{8E6D0B3B-88E6-6AE8-A93E-7B1B3D6E5CAF}"/>
          </ac:spMkLst>
        </pc:spChg>
        <pc:picChg chg="add mod">
          <ac:chgData name="Rory Hearne" userId="56b0a575-e122-4000-ac6f-ebbbaee5b0c4" providerId="ADAL" clId="{67CCB5D4-F023-40AA-907F-8B74A8DA5EC1}" dt="2023-04-20T09:10:34.488" v="6626" actId="1076"/>
          <ac:picMkLst>
            <pc:docMk/>
            <pc:sldMk cId="3529292103" sldId="1750"/>
            <ac:picMk id="4" creationId="{E2AA0DA9-0AE2-CFFA-92A4-206D66E6B121}"/>
          </ac:picMkLst>
        </pc:picChg>
      </pc:sldChg>
      <pc:sldChg chg="addSp delSp modSp new del mod">
        <pc:chgData name="Rory Hearne" userId="56b0a575-e122-4000-ac6f-ebbbaee5b0c4" providerId="ADAL" clId="{67CCB5D4-F023-40AA-907F-8B74A8DA5EC1}" dt="2023-04-28T12:31:59.706" v="8300" actId="47"/>
        <pc:sldMkLst>
          <pc:docMk/>
          <pc:sldMk cId="3192247086" sldId="1751"/>
        </pc:sldMkLst>
        <pc:spChg chg="mod">
          <ac:chgData name="Rory Hearne" userId="56b0a575-e122-4000-ac6f-ebbbaee5b0c4" providerId="ADAL" clId="{67CCB5D4-F023-40AA-907F-8B74A8DA5EC1}" dt="2023-04-20T09:30:47.772" v="6820"/>
          <ac:spMkLst>
            <pc:docMk/>
            <pc:sldMk cId="3192247086" sldId="1751"/>
            <ac:spMk id="2" creationId="{47A38AB9-7453-2C5F-96DF-4DD0A8707AC7}"/>
          </ac:spMkLst>
        </pc:spChg>
        <pc:spChg chg="mod">
          <ac:chgData name="Rory Hearne" userId="56b0a575-e122-4000-ac6f-ebbbaee5b0c4" providerId="ADAL" clId="{67CCB5D4-F023-40AA-907F-8B74A8DA5EC1}" dt="2023-04-20T09:24:52.979" v="6721" actId="14100"/>
          <ac:spMkLst>
            <pc:docMk/>
            <pc:sldMk cId="3192247086" sldId="1751"/>
            <ac:spMk id="3" creationId="{04ADCD8B-CA4B-3C59-06FA-59F2DD32519C}"/>
          </ac:spMkLst>
        </pc:spChg>
        <pc:spChg chg="mod">
          <ac:chgData name="Rory Hearne" userId="56b0a575-e122-4000-ac6f-ebbbaee5b0c4" providerId="ADAL" clId="{67CCB5D4-F023-40AA-907F-8B74A8DA5EC1}" dt="2023-04-20T09:30:47.772" v="6820"/>
          <ac:spMkLst>
            <pc:docMk/>
            <pc:sldMk cId="3192247086" sldId="1751"/>
            <ac:spMk id="4" creationId="{57D26139-9968-DD5A-7D06-90D296B515D3}"/>
          </ac:spMkLst>
        </pc:spChg>
        <pc:picChg chg="add del mod modCrop">
          <ac:chgData name="Rory Hearne" userId="56b0a575-e122-4000-ac6f-ebbbaee5b0c4" providerId="ADAL" clId="{67CCB5D4-F023-40AA-907F-8B74A8DA5EC1}" dt="2023-04-20T09:24:31.500" v="6711" actId="478"/>
          <ac:picMkLst>
            <pc:docMk/>
            <pc:sldMk cId="3192247086" sldId="1751"/>
            <ac:picMk id="6" creationId="{595565C0-784C-34B6-E493-698F951B44B6}"/>
          </ac:picMkLst>
        </pc:picChg>
        <pc:picChg chg="add mod">
          <ac:chgData name="Rory Hearne" userId="56b0a575-e122-4000-ac6f-ebbbaee5b0c4" providerId="ADAL" clId="{67CCB5D4-F023-40AA-907F-8B74A8DA5EC1}" dt="2023-04-20T09:24:54.389" v="6722" actId="1076"/>
          <ac:picMkLst>
            <pc:docMk/>
            <pc:sldMk cId="3192247086" sldId="1751"/>
            <ac:picMk id="8" creationId="{554E4637-765B-E662-C817-B6E97F5F2A14}"/>
          </ac:picMkLst>
        </pc:picChg>
      </pc:sldChg>
      <pc:sldChg chg="add del">
        <pc:chgData name="Rory Hearne" userId="56b0a575-e122-4000-ac6f-ebbbaee5b0c4" providerId="ADAL" clId="{67CCB5D4-F023-40AA-907F-8B74A8DA5EC1}" dt="2023-04-20T09:26:40.833" v="6746"/>
        <pc:sldMkLst>
          <pc:docMk/>
          <pc:sldMk cId="1440888316" sldId="1752"/>
        </pc:sldMkLst>
      </pc:sldChg>
      <pc:sldChg chg="addSp delSp modSp new del mod">
        <pc:chgData name="Rory Hearne" userId="56b0a575-e122-4000-ac6f-ebbbaee5b0c4" providerId="ADAL" clId="{67CCB5D4-F023-40AA-907F-8B74A8DA5EC1}" dt="2023-04-28T12:32:19.566" v="8305" actId="47"/>
        <pc:sldMkLst>
          <pc:docMk/>
          <pc:sldMk cId="3869310995" sldId="1752"/>
        </pc:sldMkLst>
        <pc:spChg chg="mod">
          <ac:chgData name="Rory Hearne" userId="56b0a575-e122-4000-ac6f-ebbbaee5b0c4" providerId="ADAL" clId="{67CCB5D4-F023-40AA-907F-8B74A8DA5EC1}" dt="2023-04-20T09:54:39.501" v="7474" actId="20577"/>
          <ac:spMkLst>
            <pc:docMk/>
            <pc:sldMk cId="3869310995" sldId="1752"/>
            <ac:spMk id="2" creationId="{FDCB1436-C43B-0ECA-2082-BEC6D4F9FE1C}"/>
          </ac:spMkLst>
        </pc:spChg>
        <pc:spChg chg="del">
          <ac:chgData name="Rory Hearne" userId="56b0a575-e122-4000-ac6f-ebbbaee5b0c4" providerId="ADAL" clId="{67CCB5D4-F023-40AA-907F-8B74A8DA5EC1}" dt="2023-04-20T09:29:26.376" v="6787" actId="22"/>
          <ac:spMkLst>
            <pc:docMk/>
            <pc:sldMk cId="3869310995" sldId="1752"/>
            <ac:spMk id="3" creationId="{A4B70175-6A08-C209-E170-AC0EB6F79B05}"/>
          </ac:spMkLst>
        </pc:spChg>
        <pc:picChg chg="add mod ord">
          <ac:chgData name="Rory Hearne" userId="56b0a575-e122-4000-ac6f-ebbbaee5b0c4" providerId="ADAL" clId="{67CCB5D4-F023-40AA-907F-8B74A8DA5EC1}" dt="2023-04-20T09:54:41.361" v="7475" actId="1076"/>
          <ac:picMkLst>
            <pc:docMk/>
            <pc:sldMk cId="3869310995" sldId="1752"/>
            <ac:picMk id="5" creationId="{B6879DA3-6ABC-CD29-6FAC-9BED71F3B1D9}"/>
          </ac:picMkLst>
        </pc:picChg>
        <pc:picChg chg="add mod">
          <ac:chgData name="Rory Hearne" userId="56b0a575-e122-4000-ac6f-ebbbaee5b0c4" providerId="ADAL" clId="{67CCB5D4-F023-40AA-907F-8B74A8DA5EC1}" dt="2023-04-20T09:56:40.005" v="7484" actId="1076"/>
          <ac:picMkLst>
            <pc:docMk/>
            <pc:sldMk cId="3869310995" sldId="1752"/>
            <ac:picMk id="7" creationId="{6FEE0AB0-1DC0-13D9-D2B5-53E2A8BA6980}"/>
          </ac:picMkLst>
        </pc:picChg>
        <pc:picChg chg="add mod">
          <ac:chgData name="Rory Hearne" userId="56b0a575-e122-4000-ac6f-ebbbaee5b0c4" providerId="ADAL" clId="{67CCB5D4-F023-40AA-907F-8B74A8DA5EC1}" dt="2023-04-20T09:57:00.848" v="7489" actId="1076"/>
          <ac:picMkLst>
            <pc:docMk/>
            <pc:sldMk cId="3869310995" sldId="1752"/>
            <ac:picMk id="9" creationId="{A0ABE4E5-D6ED-4107-97F9-F079C7320F3F}"/>
          </ac:picMkLst>
        </pc:picChg>
      </pc:sldChg>
      <pc:sldChg chg="new del">
        <pc:chgData name="Rory Hearne" userId="56b0a575-e122-4000-ac6f-ebbbaee5b0c4" providerId="ADAL" clId="{67CCB5D4-F023-40AA-907F-8B74A8DA5EC1}" dt="2023-04-20T09:37:34.354" v="6916" actId="47"/>
        <pc:sldMkLst>
          <pc:docMk/>
          <pc:sldMk cId="3530191619" sldId="1753"/>
        </pc:sldMkLst>
      </pc:sldChg>
      <pc:sldChg chg="addSp modSp new del mod">
        <pc:chgData name="Rory Hearne" userId="56b0a575-e122-4000-ac6f-ebbbaee5b0c4" providerId="ADAL" clId="{67CCB5D4-F023-40AA-907F-8B74A8DA5EC1}" dt="2023-04-28T12:32:49.312" v="8317" actId="47"/>
        <pc:sldMkLst>
          <pc:docMk/>
          <pc:sldMk cId="3943877487" sldId="1753"/>
        </pc:sldMkLst>
        <pc:spChg chg="mod">
          <ac:chgData name="Rory Hearne" userId="56b0a575-e122-4000-ac6f-ebbbaee5b0c4" providerId="ADAL" clId="{67CCB5D4-F023-40AA-907F-8B74A8DA5EC1}" dt="2023-04-20T10:07:24.243" v="7911" actId="20577"/>
          <ac:spMkLst>
            <pc:docMk/>
            <pc:sldMk cId="3943877487" sldId="1753"/>
            <ac:spMk id="2" creationId="{BEE1F0D4-6BB6-3DA3-0F89-28EAFA7D308C}"/>
          </ac:spMkLst>
        </pc:spChg>
        <pc:picChg chg="add mod">
          <ac:chgData name="Rory Hearne" userId="56b0a575-e122-4000-ac6f-ebbbaee5b0c4" providerId="ADAL" clId="{67CCB5D4-F023-40AA-907F-8B74A8DA5EC1}" dt="2023-04-20T10:07:27.570" v="7913" actId="1076"/>
          <ac:picMkLst>
            <pc:docMk/>
            <pc:sldMk cId="3943877487" sldId="1753"/>
            <ac:picMk id="4" creationId="{F38BC84D-87F4-9CFD-D19C-CC4FD95E78E4}"/>
          </ac:picMkLst>
        </pc:picChg>
      </pc:sldChg>
      <pc:sldMasterChg chg="delSldLayout">
        <pc:chgData name="Rory Hearne" userId="56b0a575-e122-4000-ac6f-ebbbaee5b0c4" providerId="ADAL" clId="{67CCB5D4-F023-40AA-907F-8B74A8DA5EC1}" dt="2023-04-28T12:31:59.706" v="8300" actId="47"/>
        <pc:sldMasterMkLst>
          <pc:docMk/>
          <pc:sldMasterMk cId="3651122609" sldId="2147483674"/>
        </pc:sldMasterMkLst>
        <pc:sldLayoutChg chg="del">
          <pc:chgData name="Rory Hearne" userId="56b0a575-e122-4000-ac6f-ebbbaee5b0c4" providerId="ADAL" clId="{67CCB5D4-F023-40AA-907F-8B74A8DA5EC1}" dt="2023-04-28T12:31:59.706" v="8300" actId="47"/>
          <pc:sldLayoutMkLst>
            <pc:docMk/>
            <pc:sldMasterMk cId="3651122609" sldId="2147483674"/>
            <pc:sldLayoutMk cId="574063790" sldId="2147483692"/>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074312-D1C8-44E8-AE2C-ED477C139ED5}" type="datetimeFigureOut">
              <a:rPr lang="en-IE" smtClean="0"/>
              <a:t>28/04/2023</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7C35C5-7759-454B-83E6-41A0BD0CDA81}" type="slidenum">
              <a:rPr lang="en-IE" smtClean="0"/>
              <a:t>‹#›</a:t>
            </a:fld>
            <a:endParaRPr lang="en-IE"/>
          </a:p>
        </p:txBody>
      </p:sp>
    </p:spTree>
    <p:extLst>
      <p:ext uri="{BB962C8B-B14F-4D97-AF65-F5344CB8AC3E}">
        <p14:creationId xmlns:p14="http://schemas.microsoft.com/office/powerpoint/2010/main" val="8626247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EB66258-E6C6-4BF1-A77A-26CD75C1A150}" type="datetimeFigureOut">
              <a:rPr lang="en-IE" smtClean="0"/>
              <a:t>28/04/2023</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A2271D9B-1604-43AD-988F-C126D4081285}" type="slidenum">
              <a:rPr lang="en-IE" smtClean="0"/>
              <a:t>‹#›</a:t>
            </a:fld>
            <a:endParaRPr lang="en-IE"/>
          </a:p>
        </p:txBody>
      </p:sp>
    </p:spTree>
    <p:extLst>
      <p:ext uri="{BB962C8B-B14F-4D97-AF65-F5344CB8AC3E}">
        <p14:creationId xmlns:p14="http://schemas.microsoft.com/office/powerpoint/2010/main" val="1619194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EB66258-E6C6-4BF1-A77A-26CD75C1A150}" type="datetimeFigureOut">
              <a:rPr lang="en-IE" smtClean="0"/>
              <a:t>28/04/2023</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A2271D9B-1604-43AD-988F-C126D4081285}" type="slidenum">
              <a:rPr lang="en-IE" smtClean="0"/>
              <a:t>‹#›</a:t>
            </a:fld>
            <a:endParaRPr lang="en-IE"/>
          </a:p>
        </p:txBody>
      </p:sp>
    </p:spTree>
    <p:extLst>
      <p:ext uri="{BB962C8B-B14F-4D97-AF65-F5344CB8AC3E}">
        <p14:creationId xmlns:p14="http://schemas.microsoft.com/office/powerpoint/2010/main" val="23440531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0EB66258-E6C6-4BF1-A77A-26CD75C1A150}" type="datetimeFigureOut">
              <a:rPr lang="en-IE" smtClean="0"/>
              <a:t>28/04/2023</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A2271D9B-1604-43AD-988F-C126D4081285}" type="slidenum">
              <a:rPr lang="en-IE" smtClean="0"/>
              <a:t>‹#›</a:t>
            </a:fld>
            <a:endParaRPr lang="en-IE"/>
          </a:p>
        </p:txBody>
      </p:sp>
    </p:spTree>
    <p:extLst>
      <p:ext uri="{BB962C8B-B14F-4D97-AF65-F5344CB8AC3E}">
        <p14:creationId xmlns:p14="http://schemas.microsoft.com/office/powerpoint/2010/main" val="36299501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0EB66258-E6C6-4BF1-A77A-26CD75C1A150}" type="datetimeFigureOut">
              <a:rPr lang="en-IE" smtClean="0"/>
              <a:t>28/04/2023</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A2271D9B-1604-43AD-988F-C126D4081285}" type="slidenum">
              <a:rPr lang="en-IE" smtClean="0"/>
              <a:t>‹#›</a:t>
            </a:fld>
            <a:endParaRPr lang="en-IE"/>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5690595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B66258-E6C6-4BF1-A77A-26CD75C1A150}" type="datetimeFigureOut">
              <a:rPr lang="en-IE" smtClean="0"/>
              <a:t>28/04/2023</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A2271D9B-1604-43AD-988F-C126D4081285}" type="slidenum">
              <a:rPr lang="en-IE" smtClean="0"/>
              <a:t>‹#›</a:t>
            </a:fld>
            <a:endParaRPr lang="en-IE"/>
          </a:p>
        </p:txBody>
      </p:sp>
    </p:spTree>
    <p:extLst>
      <p:ext uri="{BB962C8B-B14F-4D97-AF65-F5344CB8AC3E}">
        <p14:creationId xmlns:p14="http://schemas.microsoft.com/office/powerpoint/2010/main" val="5294572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EB66258-E6C6-4BF1-A77A-26CD75C1A150}" type="datetimeFigureOut">
              <a:rPr lang="en-IE" smtClean="0"/>
              <a:t>28/04/2023</a:t>
            </a:fld>
            <a:endParaRPr lang="en-IE"/>
          </a:p>
        </p:txBody>
      </p:sp>
      <p:sp>
        <p:nvSpPr>
          <p:cNvPr id="4"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A2271D9B-1604-43AD-988F-C126D4081285}" type="slidenum">
              <a:rPr lang="en-IE" smtClean="0"/>
              <a:t>‹#›</a:t>
            </a:fld>
            <a:endParaRPr lang="en-IE"/>
          </a:p>
        </p:txBody>
      </p:sp>
    </p:spTree>
    <p:extLst>
      <p:ext uri="{BB962C8B-B14F-4D97-AF65-F5344CB8AC3E}">
        <p14:creationId xmlns:p14="http://schemas.microsoft.com/office/powerpoint/2010/main" val="17498185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EB66258-E6C6-4BF1-A77A-26CD75C1A150}" type="datetimeFigureOut">
              <a:rPr lang="en-IE" smtClean="0"/>
              <a:t>28/04/2023</a:t>
            </a:fld>
            <a:endParaRPr lang="en-IE"/>
          </a:p>
        </p:txBody>
      </p:sp>
      <p:sp>
        <p:nvSpPr>
          <p:cNvPr id="4"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A2271D9B-1604-43AD-988F-C126D4081285}" type="slidenum">
              <a:rPr lang="en-IE" smtClean="0"/>
              <a:t>‹#›</a:t>
            </a:fld>
            <a:endParaRPr lang="en-IE"/>
          </a:p>
        </p:txBody>
      </p:sp>
    </p:spTree>
    <p:extLst>
      <p:ext uri="{BB962C8B-B14F-4D97-AF65-F5344CB8AC3E}">
        <p14:creationId xmlns:p14="http://schemas.microsoft.com/office/powerpoint/2010/main" val="38962628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B66258-E6C6-4BF1-A77A-26CD75C1A150}" type="datetimeFigureOut">
              <a:rPr lang="en-IE" smtClean="0"/>
              <a:t>28/04/2023</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A2271D9B-1604-43AD-988F-C126D4081285}" type="slidenum">
              <a:rPr lang="en-IE" smtClean="0"/>
              <a:t>‹#›</a:t>
            </a:fld>
            <a:endParaRPr lang="en-IE"/>
          </a:p>
        </p:txBody>
      </p:sp>
    </p:spTree>
    <p:extLst>
      <p:ext uri="{BB962C8B-B14F-4D97-AF65-F5344CB8AC3E}">
        <p14:creationId xmlns:p14="http://schemas.microsoft.com/office/powerpoint/2010/main" val="5630202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B66258-E6C6-4BF1-A77A-26CD75C1A150}" type="datetimeFigureOut">
              <a:rPr lang="en-IE" smtClean="0"/>
              <a:t>28/04/2023</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A2271D9B-1604-43AD-988F-C126D4081285}" type="slidenum">
              <a:rPr lang="en-IE" smtClean="0"/>
              <a:t>‹#›</a:t>
            </a:fld>
            <a:endParaRPr lang="en-IE"/>
          </a:p>
        </p:txBody>
      </p:sp>
    </p:spTree>
    <p:extLst>
      <p:ext uri="{BB962C8B-B14F-4D97-AF65-F5344CB8AC3E}">
        <p14:creationId xmlns:p14="http://schemas.microsoft.com/office/powerpoint/2010/main" val="456366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0EB66258-E6C6-4BF1-A77A-26CD75C1A150}" type="datetimeFigureOut">
              <a:rPr lang="en-IE" smtClean="0"/>
              <a:t>28/04/2023</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A2271D9B-1604-43AD-988F-C126D4081285}" type="slidenum">
              <a:rPr lang="en-IE" smtClean="0"/>
              <a:t>‹#›</a:t>
            </a:fld>
            <a:endParaRPr lang="en-IE"/>
          </a:p>
        </p:txBody>
      </p:sp>
    </p:spTree>
    <p:extLst>
      <p:ext uri="{BB962C8B-B14F-4D97-AF65-F5344CB8AC3E}">
        <p14:creationId xmlns:p14="http://schemas.microsoft.com/office/powerpoint/2010/main" val="1234991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B66258-E6C6-4BF1-A77A-26CD75C1A150}" type="datetimeFigureOut">
              <a:rPr lang="en-IE" smtClean="0"/>
              <a:t>28/04/2023</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A2271D9B-1604-43AD-988F-C126D4081285}" type="slidenum">
              <a:rPr lang="en-IE" smtClean="0"/>
              <a:t>‹#›</a:t>
            </a:fld>
            <a:endParaRPr lang="en-IE"/>
          </a:p>
        </p:txBody>
      </p:sp>
    </p:spTree>
    <p:extLst>
      <p:ext uri="{BB962C8B-B14F-4D97-AF65-F5344CB8AC3E}">
        <p14:creationId xmlns:p14="http://schemas.microsoft.com/office/powerpoint/2010/main" val="14812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EB66258-E6C6-4BF1-A77A-26CD75C1A150}" type="datetimeFigureOut">
              <a:rPr lang="en-IE" smtClean="0"/>
              <a:t>28/04/2023</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A2271D9B-1604-43AD-988F-C126D4081285}" type="slidenum">
              <a:rPr lang="en-IE" smtClean="0"/>
              <a:t>‹#›</a:t>
            </a:fld>
            <a:endParaRPr lang="en-IE"/>
          </a:p>
        </p:txBody>
      </p:sp>
    </p:spTree>
    <p:extLst>
      <p:ext uri="{BB962C8B-B14F-4D97-AF65-F5344CB8AC3E}">
        <p14:creationId xmlns:p14="http://schemas.microsoft.com/office/powerpoint/2010/main" val="14949534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EB66258-E6C6-4BF1-A77A-26CD75C1A150}" type="datetimeFigureOut">
              <a:rPr lang="en-IE" smtClean="0"/>
              <a:t>28/04/2023</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A2271D9B-1604-43AD-988F-C126D4081285}" type="slidenum">
              <a:rPr lang="en-IE" smtClean="0"/>
              <a:t>‹#›</a:t>
            </a:fld>
            <a:endParaRPr lang="en-IE"/>
          </a:p>
        </p:txBody>
      </p:sp>
    </p:spTree>
    <p:extLst>
      <p:ext uri="{BB962C8B-B14F-4D97-AF65-F5344CB8AC3E}">
        <p14:creationId xmlns:p14="http://schemas.microsoft.com/office/powerpoint/2010/main" val="2537456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0EB66258-E6C6-4BF1-A77A-26CD75C1A150}" type="datetimeFigureOut">
              <a:rPr lang="en-IE" smtClean="0"/>
              <a:t>28/04/2023</a:t>
            </a:fld>
            <a:endParaRPr lang="en-IE"/>
          </a:p>
        </p:txBody>
      </p:sp>
      <p:sp>
        <p:nvSpPr>
          <p:cNvPr id="5" name="Footer Placeholder 3"/>
          <p:cNvSpPr>
            <a:spLocks noGrp="1"/>
          </p:cNvSpPr>
          <p:nvPr>
            <p:ph type="ftr" sz="quarter" idx="11"/>
          </p:nvPr>
        </p:nvSpPr>
        <p:spPr/>
        <p:txBody>
          <a:bodyPr/>
          <a:lstStyle/>
          <a:p>
            <a:endParaRPr lang="en-IE"/>
          </a:p>
        </p:txBody>
      </p:sp>
      <p:sp>
        <p:nvSpPr>
          <p:cNvPr id="6" name="Slide Number Placeholder 4"/>
          <p:cNvSpPr>
            <a:spLocks noGrp="1"/>
          </p:cNvSpPr>
          <p:nvPr>
            <p:ph type="sldNum" sz="quarter" idx="12"/>
          </p:nvPr>
        </p:nvSpPr>
        <p:spPr/>
        <p:txBody>
          <a:bodyPr/>
          <a:lstStyle/>
          <a:p>
            <a:fld id="{A2271D9B-1604-43AD-988F-C126D4081285}" type="slidenum">
              <a:rPr lang="en-IE" smtClean="0"/>
              <a:t>‹#›</a:t>
            </a:fld>
            <a:endParaRPr lang="en-IE"/>
          </a:p>
        </p:txBody>
      </p:sp>
    </p:spTree>
    <p:extLst>
      <p:ext uri="{BB962C8B-B14F-4D97-AF65-F5344CB8AC3E}">
        <p14:creationId xmlns:p14="http://schemas.microsoft.com/office/powerpoint/2010/main" val="11514965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0EB66258-E6C6-4BF1-A77A-26CD75C1A150}" type="datetimeFigureOut">
              <a:rPr lang="en-IE" smtClean="0"/>
              <a:t>28/04/2023</a:t>
            </a:fld>
            <a:endParaRPr lang="en-IE"/>
          </a:p>
        </p:txBody>
      </p:sp>
      <p:sp>
        <p:nvSpPr>
          <p:cNvPr id="5" name="Footer Placeholder 2"/>
          <p:cNvSpPr>
            <a:spLocks noGrp="1"/>
          </p:cNvSpPr>
          <p:nvPr>
            <p:ph type="ftr" sz="quarter" idx="11"/>
          </p:nvPr>
        </p:nvSpPr>
        <p:spPr/>
        <p:txBody>
          <a:bodyPr/>
          <a:lstStyle/>
          <a:p>
            <a:endParaRPr lang="en-IE"/>
          </a:p>
        </p:txBody>
      </p:sp>
      <p:sp>
        <p:nvSpPr>
          <p:cNvPr id="6" name="Slide Number Placeholder 3"/>
          <p:cNvSpPr>
            <a:spLocks noGrp="1"/>
          </p:cNvSpPr>
          <p:nvPr>
            <p:ph type="sldNum" sz="quarter" idx="12"/>
          </p:nvPr>
        </p:nvSpPr>
        <p:spPr/>
        <p:txBody>
          <a:bodyPr/>
          <a:lstStyle/>
          <a:p>
            <a:fld id="{A2271D9B-1604-43AD-988F-C126D4081285}" type="slidenum">
              <a:rPr lang="en-IE" smtClean="0"/>
              <a:t>‹#›</a:t>
            </a:fld>
            <a:endParaRPr lang="en-IE"/>
          </a:p>
        </p:txBody>
      </p:sp>
    </p:spTree>
    <p:extLst>
      <p:ext uri="{BB962C8B-B14F-4D97-AF65-F5344CB8AC3E}">
        <p14:creationId xmlns:p14="http://schemas.microsoft.com/office/powerpoint/2010/main" val="34005838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0EB66258-E6C6-4BF1-A77A-26CD75C1A150}" type="datetimeFigureOut">
              <a:rPr lang="en-IE" smtClean="0"/>
              <a:t>28/04/2023</a:t>
            </a:fld>
            <a:endParaRPr lang="en-IE"/>
          </a:p>
        </p:txBody>
      </p:sp>
      <p:sp>
        <p:nvSpPr>
          <p:cNvPr id="5" name="Footer Placeholder 5"/>
          <p:cNvSpPr>
            <a:spLocks noGrp="1"/>
          </p:cNvSpPr>
          <p:nvPr>
            <p:ph type="ftr" sz="quarter" idx="11"/>
          </p:nvPr>
        </p:nvSpPr>
        <p:spPr/>
        <p:txBody>
          <a:bodyPr/>
          <a:lstStyle/>
          <a:p>
            <a:endParaRPr lang="en-IE"/>
          </a:p>
        </p:txBody>
      </p:sp>
      <p:sp>
        <p:nvSpPr>
          <p:cNvPr id="6" name="Slide Number Placeholder 6"/>
          <p:cNvSpPr>
            <a:spLocks noGrp="1"/>
          </p:cNvSpPr>
          <p:nvPr>
            <p:ph type="sldNum" sz="quarter" idx="12"/>
          </p:nvPr>
        </p:nvSpPr>
        <p:spPr/>
        <p:txBody>
          <a:bodyPr/>
          <a:lstStyle/>
          <a:p>
            <a:fld id="{A2271D9B-1604-43AD-988F-C126D4081285}" type="slidenum">
              <a:rPr lang="en-IE" smtClean="0"/>
              <a:t>‹#›</a:t>
            </a:fld>
            <a:endParaRPr lang="en-IE"/>
          </a:p>
        </p:txBody>
      </p:sp>
    </p:spTree>
    <p:extLst>
      <p:ext uri="{BB962C8B-B14F-4D97-AF65-F5344CB8AC3E}">
        <p14:creationId xmlns:p14="http://schemas.microsoft.com/office/powerpoint/2010/main" val="19065709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EB66258-E6C6-4BF1-A77A-26CD75C1A150}" type="datetimeFigureOut">
              <a:rPr lang="en-IE" smtClean="0"/>
              <a:t>28/04/2023</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A2271D9B-1604-43AD-988F-C126D4081285}" type="slidenum">
              <a:rPr lang="en-IE" smtClean="0"/>
              <a:t>‹#›</a:t>
            </a:fld>
            <a:endParaRPr lang="en-IE"/>
          </a:p>
        </p:txBody>
      </p:sp>
    </p:spTree>
    <p:extLst>
      <p:ext uri="{BB962C8B-B14F-4D97-AF65-F5344CB8AC3E}">
        <p14:creationId xmlns:p14="http://schemas.microsoft.com/office/powerpoint/2010/main" val="42597640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0EB66258-E6C6-4BF1-A77A-26CD75C1A150}" type="datetimeFigureOut">
              <a:rPr lang="en-IE" smtClean="0"/>
              <a:t>28/04/2023</a:t>
            </a:fld>
            <a:endParaRPr lang="en-IE"/>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IE"/>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A2271D9B-1604-43AD-988F-C126D4081285}" type="slidenum">
              <a:rPr lang="en-IE" smtClean="0"/>
              <a:t>‹#›</a:t>
            </a:fld>
            <a:endParaRPr lang="en-IE"/>
          </a:p>
        </p:txBody>
      </p:sp>
    </p:spTree>
    <p:extLst>
      <p:ext uri="{BB962C8B-B14F-4D97-AF65-F5344CB8AC3E}">
        <p14:creationId xmlns:p14="http://schemas.microsoft.com/office/powerpoint/2010/main" val="3651122609"/>
      </p:ext>
    </p:extLst>
  </p:cSld>
  <p:clrMap bg1="dk1" tx1="lt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independent.ie/business/personal-finance/property-mortgages/cuckoo-funds-and-the-state-snap-up-42pc-of-new-homes-as-first-time-buyers-feel-the-squeeze-42388816.html"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0BCBB-43F8-742B-B38F-74AD48F21C89}"/>
              </a:ext>
            </a:extLst>
          </p:cNvPr>
          <p:cNvSpPr>
            <a:spLocks noGrp="1"/>
          </p:cNvSpPr>
          <p:nvPr>
            <p:ph type="ctrTitle"/>
          </p:nvPr>
        </p:nvSpPr>
        <p:spPr>
          <a:xfrm>
            <a:off x="484907" y="1900527"/>
            <a:ext cx="5611093" cy="441308"/>
          </a:xfrm>
        </p:spPr>
        <p:txBody>
          <a:bodyPr>
            <a:noAutofit/>
          </a:bodyPr>
          <a:lstStyle/>
          <a:p>
            <a:pPr algn="l"/>
            <a:r>
              <a:rPr lang="en-US" sz="2400" b="1" i="0" dirty="0">
                <a:solidFill>
                  <a:schemeClr val="tx1">
                    <a:lumMod val="85000"/>
                    <a:lumOff val="15000"/>
                  </a:schemeClr>
                </a:solidFill>
                <a:effectLst/>
                <a:latin typeface="Arial" panose="020B0604020202020204" pitchFamily="34" charset="0"/>
                <a:cs typeface="Arial" panose="020B0604020202020204" pitchFamily="34" charset="0"/>
              </a:rPr>
              <a:t>From property to home: housing as a place of belonging, a human right </a:t>
            </a:r>
            <a:br>
              <a:rPr lang="en-US" sz="2400" b="1" i="0" dirty="0">
                <a:solidFill>
                  <a:schemeClr val="tx1">
                    <a:lumMod val="85000"/>
                    <a:lumOff val="15000"/>
                  </a:schemeClr>
                </a:solidFill>
                <a:effectLst/>
                <a:latin typeface="Arial" panose="020B0604020202020204" pitchFamily="34" charset="0"/>
                <a:cs typeface="Arial" panose="020B0604020202020204" pitchFamily="34" charset="0"/>
              </a:rPr>
            </a:br>
            <a:br>
              <a:rPr lang="en-US" sz="2400" b="1" i="0" dirty="0">
                <a:solidFill>
                  <a:schemeClr val="tx1">
                    <a:lumMod val="85000"/>
                    <a:lumOff val="15000"/>
                  </a:schemeClr>
                </a:solidFill>
                <a:effectLst/>
                <a:latin typeface="Arial" panose="020B0604020202020204" pitchFamily="34" charset="0"/>
                <a:cs typeface="Arial" panose="020B0604020202020204" pitchFamily="34" charset="0"/>
              </a:rPr>
            </a:br>
            <a:r>
              <a:rPr lang="en-IE" sz="1800" i="1" dirty="0">
                <a:latin typeface="Arial" panose="020B0604020202020204" pitchFamily="34" charset="0"/>
                <a:cs typeface="Arial" panose="020B0604020202020204" pitchFamily="34" charset="0"/>
              </a:rPr>
              <a:t>Dr Rory Hearne, Lecturer Department of Applied Social Studies Maynooth University, author, podcaster, campaigner</a:t>
            </a:r>
          </a:p>
        </p:txBody>
      </p:sp>
      <p:sp>
        <p:nvSpPr>
          <p:cNvPr id="3" name="Subtitle 2">
            <a:extLst>
              <a:ext uri="{FF2B5EF4-FFF2-40B4-BE49-F238E27FC236}">
                <a16:creationId xmlns:a16="http://schemas.microsoft.com/office/drawing/2014/main" id="{220E570F-97A4-C3D1-011D-21D0572B14D6}"/>
              </a:ext>
            </a:extLst>
          </p:cNvPr>
          <p:cNvSpPr>
            <a:spLocks noGrp="1"/>
          </p:cNvSpPr>
          <p:nvPr>
            <p:ph type="subTitle" idx="1"/>
          </p:nvPr>
        </p:nvSpPr>
        <p:spPr/>
        <p:txBody>
          <a:bodyPr/>
          <a:lstStyle/>
          <a:p>
            <a:endParaRPr lang="en-IE"/>
          </a:p>
        </p:txBody>
      </p:sp>
      <p:pic>
        <p:nvPicPr>
          <p:cNvPr id="8" name="Picture 7">
            <a:extLst>
              <a:ext uri="{FF2B5EF4-FFF2-40B4-BE49-F238E27FC236}">
                <a16:creationId xmlns:a16="http://schemas.microsoft.com/office/drawing/2014/main" id="{9A458EC0-6B88-12D4-E103-18FBDD4780F6}"/>
              </a:ext>
            </a:extLst>
          </p:cNvPr>
          <p:cNvPicPr>
            <a:picLocks noChangeAspect="1"/>
          </p:cNvPicPr>
          <p:nvPr/>
        </p:nvPicPr>
        <p:blipFill>
          <a:blip r:embed="rId2"/>
          <a:stretch>
            <a:fillRect/>
          </a:stretch>
        </p:blipFill>
        <p:spPr>
          <a:xfrm>
            <a:off x="7777014" y="194508"/>
            <a:ext cx="2655459" cy="2591175"/>
          </a:xfrm>
          <a:prstGeom prst="rect">
            <a:avLst/>
          </a:prstGeom>
        </p:spPr>
      </p:pic>
      <p:pic>
        <p:nvPicPr>
          <p:cNvPr id="10" name="Picture 9">
            <a:extLst>
              <a:ext uri="{FF2B5EF4-FFF2-40B4-BE49-F238E27FC236}">
                <a16:creationId xmlns:a16="http://schemas.microsoft.com/office/drawing/2014/main" id="{53DE8534-B33C-0680-C0B8-F0108D260AE1}"/>
              </a:ext>
            </a:extLst>
          </p:cNvPr>
          <p:cNvPicPr>
            <a:picLocks noChangeAspect="1"/>
          </p:cNvPicPr>
          <p:nvPr/>
        </p:nvPicPr>
        <p:blipFill>
          <a:blip r:embed="rId3"/>
          <a:stretch>
            <a:fillRect/>
          </a:stretch>
        </p:blipFill>
        <p:spPr>
          <a:xfrm>
            <a:off x="1205576" y="3153683"/>
            <a:ext cx="3596367" cy="3247394"/>
          </a:xfrm>
          <a:prstGeom prst="rect">
            <a:avLst/>
          </a:prstGeom>
        </p:spPr>
      </p:pic>
      <p:pic>
        <p:nvPicPr>
          <p:cNvPr id="12" name="Picture 11">
            <a:extLst>
              <a:ext uri="{FF2B5EF4-FFF2-40B4-BE49-F238E27FC236}">
                <a16:creationId xmlns:a16="http://schemas.microsoft.com/office/drawing/2014/main" id="{72167E53-67E3-3776-AE8A-7E199AE61BE5}"/>
              </a:ext>
            </a:extLst>
          </p:cNvPr>
          <p:cNvPicPr>
            <a:picLocks noChangeAspect="1"/>
          </p:cNvPicPr>
          <p:nvPr/>
        </p:nvPicPr>
        <p:blipFill>
          <a:blip r:embed="rId4"/>
          <a:stretch>
            <a:fillRect/>
          </a:stretch>
        </p:blipFill>
        <p:spPr>
          <a:xfrm>
            <a:off x="5567784" y="3153683"/>
            <a:ext cx="5178670" cy="3429001"/>
          </a:xfrm>
          <a:prstGeom prst="rect">
            <a:avLst/>
          </a:prstGeom>
        </p:spPr>
      </p:pic>
    </p:spTree>
    <p:extLst>
      <p:ext uri="{BB962C8B-B14F-4D97-AF65-F5344CB8AC3E}">
        <p14:creationId xmlns:p14="http://schemas.microsoft.com/office/powerpoint/2010/main" val="2349362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6A405-4A88-5BE2-D4A1-C98432F97FBD}"/>
              </a:ext>
            </a:extLst>
          </p:cNvPr>
          <p:cNvSpPr>
            <a:spLocks noGrp="1"/>
          </p:cNvSpPr>
          <p:nvPr>
            <p:ph type="title"/>
          </p:nvPr>
        </p:nvSpPr>
        <p:spPr>
          <a:xfrm>
            <a:off x="299374" y="263574"/>
            <a:ext cx="10515600" cy="1325563"/>
          </a:xfrm>
        </p:spPr>
        <p:txBody>
          <a:bodyPr>
            <a:normAutofit fontScale="90000"/>
          </a:bodyPr>
          <a:lstStyle/>
          <a:p>
            <a:r>
              <a:rPr lang="en-IE" sz="3000" b="1" dirty="0"/>
              <a:t>Housing insecurity, hidden homelessness &amp; home loss is a psychological trauma with physical &amp; mental health impacts</a:t>
            </a:r>
          </a:p>
        </p:txBody>
      </p:sp>
      <p:grpSp>
        <p:nvGrpSpPr>
          <p:cNvPr id="7" name="Group 6">
            <a:extLst>
              <a:ext uri="{FF2B5EF4-FFF2-40B4-BE49-F238E27FC236}">
                <a16:creationId xmlns:a16="http://schemas.microsoft.com/office/drawing/2014/main" id="{732E0571-C5EB-2D9F-28BC-BB3DA2731E7D}"/>
              </a:ext>
            </a:extLst>
          </p:cNvPr>
          <p:cNvGrpSpPr/>
          <p:nvPr/>
        </p:nvGrpSpPr>
        <p:grpSpPr>
          <a:xfrm>
            <a:off x="4916832" y="4018536"/>
            <a:ext cx="6263640" cy="2251080"/>
            <a:chOff x="-27711" y="2799166"/>
            <a:chExt cx="6263640" cy="2251080"/>
          </a:xfrm>
        </p:grpSpPr>
        <p:sp>
          <p:nvSpPr>
            <p:cNvPr id="8" name="Rectangle: Rounded Corners 7">
              <a:extLst>
                <a:ext uri="{FF2B5EF4-FFF2-40B4-BE49-F238E27FC236}">
                  <a16:creationId xmlns:a16="http://schemas.microsoft.com/office/drawing/2014/main" id="{532E7D61-4FFD-6D51-4BF0-4FE4FBC2BE06}"/>
                </a:ext>
              </a:extLst>
            </p:cNvPr>
            <p:cNvSpPr/>
            <p:nvPr/>
          </p:nvSpPr>
          <p:spPr>
            <a:xfrm>
              <a:off x="-27711" y="2799166"/>
              <a:ext cx="6263640" cy="2251080"/>
            </a:xfrm>
            <a:prstGeom prst="roundRect">
              <a:avLst/>
            </a:prstGeom>
          </p:spPr>
          <p:style>
            <a:lnRef idx="2">
              <a:schemeClr val="lt1">
                <a:hueOff val="0"/>
                <a:satOff val="0"/>
                <a:lumOff val="0"/>
                <a:alphaOff val="0"/>
              </a:schemeClr>
            </a:lnRef>
            <a:fillRef idx="1">
              <a:schemeClr val="accent5">
                <a:hueOff val="-6758543"/>
                <a:satOff val="-17419"/>
                <a:lumOff val="-11765"/>
                <a:alphaOff val="0"/>
              </a:schemeClr>
            </a:fillRef>
            <a:effectRef idx="0">
              <a:schemeClr val="accent5">
                <a:hueOff val="-6758543"/>
                <a:satOff val="-17419"/>
                <a:lumOff val="-11765"/>
                <a:alphaOff val="0"/>
              </a:schemeClr>
            </a:effectRef>
            <a:fontRef idx="minor">
              <a:schemeClr val="lt1"/>
            </a:fontRef>
          </p:style>
        </p:sp>
        <p:sp>
          <p:nvSpPr>
            <p:cNvPr id="9" name="Rectangle: Rounded Corners 4">
              <a:extLst>
                <a:ext uri="{FF2B5EF4-FFF2-40B4-BE49-F238E27FC236}">
                  <a16:creationId xmlns:a16="http://schemas.microsoft.com/office/drawing/2014/main" id="{018F50E8-6CEB-8CD4-F1A8-240582F94E13}"/>
                </a:ext>
              </a:extLst>
            </p:cNvPr>
            <p:cNvSpPr txBox="1"/>
            <p:nvPr/>
          </p:nvSpPr>
          <p:spPr>
            <a:xfrm>
              <a:off x="109889" y="3018944"/>
              <a:ext cx="6043862" cy="20313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GB" sz="2600" kern="1200" dirty="0"/>
                <a:t>A child who has experienced homelessness is significantly more likely to experience negative outcomes in adulthood, including mental health difficulties, unemployment, substance abuse </a:t>
              </a:r>
              <a:endParaRPr lang="en-US" sz="2600" kern="1200" dirty="0"/>
            </a:p>
          </p:txBody>
        </p:sp>
      </p:grpSp>
      <p:grpSp>
        <p:nvGrpSpPr>
          <p:cNvPr id="10" name="Group 9">
            <a:extLst>
              <a:ext uri="{FF2B5EF4-FFF2-40B4-BE49-F238E27FC236}">
                <a16:creationId xmlns:a16="http://schemas.microsoft.com/office/drawing/2014/main" id="{9B4017FC-4FAE-9B79-0D6A-44833E42706D}"/>
              </a:ext>
            </a:extLst>
          </p:cNvPr>
          <p:cNvGrpSpPr/>
          <p:nvPr/>
        </p:nvGrpSpPr>
        <p:grpSpPr>
          <a:xfrm>
            <a:off x="4916832" y="1923885"/>
            <a:ext cx="6291351" cy="1498770"/>
            <a:chOff x="0" y="2002959"/>
            <a:chExt cx="6291351" cy="1498770"/>
          </a:xfrm>
        </p:grpSpPr>
        <p:sp>
          <p:nvSpPr>
            <p:cNvPr id="11" name="Rectangle: Rounded Corners 10">
              <a:extLst>
                <a:ext uri="{FF2B5EF4-FFF2-40B4-BE49-F238E27FC236}">
                  <a16:creationId xmlns:a16="http://schemas.microsoft.com/office/drawing/2014/main" id="{576E18AF-8368-5822-9C76-7E433303EFCE}"/>
                </a:ext>
              </a:extLst>
            </p:cNvPr>
            <p:cNvSpPr/>
            <p:nvPr/>
          </p:nvSpPr>
          <p:spPr>
            <a:xfrm>
              <a:off x="0" y="2002959"/>
              <a:ext cx="6263640" cy="1498770"/>
            </a:xfrm>
            <a:prstGeom prst="roundRect">
              <a:avLst/>
            </a:prstGeom>
          </p:spPr>
          <p:style>
            <a:lnRef idx="2">
              <a:schemeClr val="lt1">
                <a:hueOff val="0"/>
                <a:satOff val="0"/>
                <a:lumOff val="0"/>
                <a:alphaOff val="0"/>
              </a:schemeClr>
            </a:lnRef>
            <a:fillRef idx="1">
              <a:schemeClr val="accent5">
                <a:hueOff val="-3379271"/>
                <a:satOff val="-8710"/>
                <a:lumOff val="-5883"/>
                <a:alphaOff val="0"/>
              </a:schemeClr>
            </a:fillRef>
            <a:effectRef idx="0">
              <a:schemeClr val="accent5">
                <a:hueOff val="-3379271"/>
                <a:satOff val="-8710"/>
                <a:lumOff val="-5883"/>
                <a:alphaOff val="0"/>
              </a:schemeClr>
            </a:effectRef>
            <a:fontRef idx="minor">
              <a:schemeClr val="lt1"/>
            </a:fontRef>
          </p:style>
        </p:sp>
        <p:sp>
          <p:nvSpPr>
            <p:cNvPr id="12" name="Rectangle: Rounded Corners 4">
              <a:extLst>
                <a:ext uri="{FF2B5EF4-FFF2-40B4-BE49-F238E27FC236}">
                  <a16:creationId xmlns:a16="http://schemas.microsoft.com/office/drawing/2014/main" id="{3542B90D-3563-0CAE-968A-9D1C9C06276B}"/>
                </a:ext>
              </a:extLst>
            </p:cNvPr>
            <p:cNvSpPr txBox="1"/>
            <p:nvPr/>
          </p:nvSpPr>
          <p:spPr>
            <a:xfrm>
              <a:off x="174039" y="2105871"/>
              <a:ext cx="6117312" cy="135244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dirty="0"/>
                <a:t>The seriousness of the impact of the experience of homelessness on a child’s life can be appreciated when viewed through the lens of the trauma-informed theory of adverse childhood experiences (ACEs). </a:t>
              </a:r>
              <a:endParaRPr lang="en-US" sz="2100" kern="1200" dirty="0"/>
            </a:p>
          </p:txBody>
        </p:sp>
      </p:grpSp>
      <p:sp>
        <p:nvSpPr>
          <p:cNvPr id="4" name="TextBox 3">
            <a:extLst>
              <a:ext uri="{FF2B5EF4-FFF2-40B4-BE49-F238E27FC236}">
                <a16:creationId xmlns:a16="http://schemas.microsoft.com/office/drawing/2014/main" id="{21A3B809-CC74-F851-2A47-BDA2A4B9B450}"/>
              </a:ext>
            </a:extLst>
          </p:cNvPr>
          <p:cNvSpPr txBox="1"/>
          <p:nvPr/>
        </p:nvSpPr>
        <p:spPr>
          <a:xfrm>
            <a:off x="430755" y="1749680"/>
            <a:ext cx="4099679" cy="1015663"/>
          </a:xfrm>
          <a:prstGeom prst="rect">
            <a:avLst/>
          </a:prstGeom>
          <a:noFill/>
        </p:spPr>
        <p:txBody>
          <a:bodyPr wrap="square">
            <a:spAutoFit/>
          </a:bodyPr>
          <a:lstStyle/>
          <a:p>
            <a:r>
              <a:rPr lang="en-IE" sz="2000" b="1" dirty="0"/>
              <a:t>In Dublin almost 4000 families (8000 children) presented as homeless in last 2.5 years</a:t>
            </a:r>
            <a:endParaRPr lang="en-GB" sz="20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16B1D7E5-DE86-02BA-FBF5-CD35B72BEE40}"/>
              </a:ext>
            </a:extLst>
          </p:cNvPr>
          <p:cNvSpPr txBox="1"/>
          <p:nvPr/>
        </p:nvSpPr>
        <p:spPr>
          <a:xfrm>
            <a:off x="361190" y="2960990"/>
            <a:ext cx="4362443" cy="923330"/>
          </a:xfrm>
          <a:prstGeom prst="rect">
            <a:avLst/>
          </a:prstGeom>
          <a:noFill/>
        </p:spPr>
        <p:txBody>
          <a:bodyPr wrap="square">
            <a:spAutoFit/>
          </a:bodyPr>
          <a:lstStyle/>
          <a:p>
            <a:r>
              <a:rPr lang="en-IE" sz="1800" i="1" dirty="0"/>
              <a:t>Trauma from the loss of aspects of home – the physical space of familiarity, of childhood possessions, memories, friends, community</a:t>
            </a:r>
          </a:p>
        </p:txBody>
      </p:sp>
      <p:pic>
        <p:nvPicPr>
          <p:cNvPr id="14" name="Picture 13">
            <a:extLst>
              <a:ext uri="{FF2B5EF4-FFF2-40B4-BE49-F238E27FC236}">
                <a16:creationId xmlns:a16="http://schemas.microsoft.com/office/drawing/2014/main" id="{349E708F-FC54-5546-BCD8-46B4F1B0A5B6}"/>
              </a:ext>
            </a:extLst>
          </p:cNvPr>
          <p:cNvPicPr>
            <a:picLocks noChangeAspect="1"/>
          </p:cNvPicPr>
          <p:nvPr/>
        </p:nvPicPr>
        <p:blipFill>
          <a:blip r:embed="rId2"/>
          <a:stretch>
            <a:fillRect/>
          </a:stretch>
        </p:blipFill>
        <p:spPr>
          <a:xfrm>
            <a:off x="1093706" y="4250254"/>
            <a:ext cx="3131132" cy="2607746"/>
          </a:xfrm>
          <a:prstGeom prst="rect">
            <a:avLst/>
          </a:prstGeom>
        </p:spPr>
      </p:pic>
    </p:spTree>
    <p:extLst>
      <p:ext uri="{BB962C8B-B14F-4D97-AF65-F5344CB8AC3E}">
        <p14:creationId xmlns:p14="http://schemas.microsoft.com/office/powerpoint/2010/main" val="31386107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306F8-FF6B-3BE0-6A6D-B6620F746D61}"/>
              </a:ext>
            </a:extLst>
          </p:cNvPr>
          <p:cNvSpPr>
            <a:spLocks noGrp="1"/>
          </p:cNvSpPr>
          <p:nvPr>
            <p:ph type="title"/>
          </p:nvPr>
        </p:nvSpPr>
        <p:spPr/>
        <p:txBody>
          <a:bodyPr>
            <a:normAutofit fontScale="90000"/>
          </a:bodyPr>
          <a:lstStyle/>
          <a:p>
            <a:r>
              <a:rPr lang="en-IE" dirty="0" err="1"/>
              <a:t>Pscyhosocial</a:t>
            </a:r>
            <a:r>
              <a:rPr lang="en-IE" dirty="0"/>
              <a:t> impact of the housing crisis – mental and physical ill health</a:t>
            </a:r>
          </a:p>
        </p:txBody>
      </p:sp>
      <p:pic>
        <p:nvPicPr>
          <p:cNvPr id="5" name="Picture 4">
            <a:extLst>
              <a:ext uri="{FF2B5EF4-FFF2-40B4-BE49-F238E27FC236}">
                <a16:creationId xmlns:a16="http://schemas.microsoft.com/office/drawing/2014/main" id="{C92A3C77-053E-9AA7-0F7B-97C657D6E122}"/>
              </a:ext>
            </a:extLst>
          </p:cNvPr>
          <p:cNvPicPr>
            <a:picLocks noChangeAspect="1"/>
          </p:cNvPicPr>
          <p:nvPr/>
        </p:nvPicPr>
        <p:blipFill>
          <a:blip r:embed="rId2"/>
          <a:stretch>
            <a:fillRect/>
          </a:stretch>
        </p:blipFill>
        <p:spPr>
          <a:xfrm>
            <a:off x="1607457" y="2084831"/>
            <a:ext cx="3848793" cy="4182503"/>
          </a:xfrm>
          <a:prstGeom prst="rect">
            <a:avLst/>
          </a:prstGeom>
        </p:spPr>
      </p:pic>
      <p:pic>
        <p:nvPicPr>
          <p:cNvPr id="7" name="Picture 6">
            <a:extLst>
              <a:ext uri="{FF2B5EF4-FFF2-40B4-BE49-F238E27FC236}">
                <a16:creationId xmlns:a16="http://schemas.microsoft.com/office/drawing/2014/main" id="{229A5906-809B-B8CB-57FD-052A235C5A28}"/>
              </a:ext>
            </a:extLst>
          </p:cNvPr>
          <p:cNvPicPr>
            <a:picLocks noChangeAspect="1"/>
          </p:cNvPicPr>
          <p:nvPr/>
        </p:nvPicPr>
        <p:blipFill>
          <a:blip r:embed="rId3"/>
          <a:stretch>
            <a:fillRect/>
          </a:stretch>
        </p:blipFill>
        <p:spPr>
          <a:xfrm>
            <a:off x="5709469" y="1971894"/>
            <a:ext cx="3725662" cy="4651572"/>
          </a:xfrm>
          <a:prstGeom prst="rect">
            <a:avLst/>
          </a:prstGeom>
        </p:spPr>
      </p:pic>
    </p:spTree>
    <p:extLst>
      <p:ext uri="{BB962C8B-B14F-4D97-AF65-F5344CB8AC3E}">
        <p14:creationId xmlns:p14="http://schemas.microsoft.com/office/powerpoint/2010/main" val="39474242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3AB583-6BF2-06C8-8384-A45B967A4711}"/>
              </a:ext>
            </a:extLst>
          </p:cNvPr>
          <p:cNvSpPr>
            <a:spLocks noGrp="1"/>
          </p:cNvSpPr>
          <p:nvPr>
            <p:ph idx="1"/>
          </p:nvPr>
        </p:nvSpPr>
        <p:spPr/>
        <p:txBody>
          <a:bodyPr/>
          <a:lstStyle/>
          <a:p>
            <a:endParaRPr lang="en-IE"/>
          </a:p>
        </p:txBody>
      </p:sp>
      <p:pic>
        <p:nvPicPr>
          <p:cNvPr id="5" name="Picture 4">
            <a:extLst>
              <a:ext uri="{FF2B5EF4-FFF2-40B4-BE49-F238E27FC236}">
                <a16:creationId xmlns:a16="http://schemas.microsoft.com/office/drawing/2014/main" id="{1D581C1B-AB96-52B5-B90C-6B7B8663D727}"/>
              </a:ext>
            </a:extLst>
          </p:cNvPr>
          <p:cNvPicPr>
            <a:picLocks noChangeAspect="1"/>
          </p:cNvPicPr>
          <p:nvPr/>
        </p:nvPicPr>
        <p:blipFill rotWithShape="1">
          <a:blip r:embed="rId2"/>
          <a:srcRect r="1836" b="14030"/>
          <a:stretch/>
        </p:blipFill>
        <p:spPr>
          <a:xfrm>
            <a:off x="648105" y="1058594"/>
            <a:ext cx="4683552" cy="4740812"/>
          </a:xfrm>
          <a:prstGeom prst="rect">
            <a:avLst/>
          </a:prstGeom>
        </p:spPr>
      </p:pic>
      <p:pic>
        <p:nvPicPr>
          <p:cNvPr id="7" name="Picture 6">
            <a:extLst>
              <a:ext uri="{FF2B5EF4-FFF2-40B4-BE49-F238E27FC236}">
                <a16:creationId xmlns:a16="http://schemas.microsoft.com/office/drawing/2014/main" id="{CE57BDF8-6A20-CFA8-C987-4094AA8C6952}"/>
              </a:ext>
            </a:extLst>
          </p:cNvPr>
          <p:cNvPicPr>
            <a:picLocks noChangeAspect="1"/>
          </p:cNvPicPr>
          <p:nvPr/>
        </p:nvPicPr>
        <p:blipFill>
          <a:blip r:embed="rId3"/>
          <a:stretch>
            <a:fillRect/>
          </a:stretch>
        </p:blipFill>
        <p:spPr>
          <a:xfrm>
            <a:off x="5458164" y="739960"/>
            <a:ext cx="6236797" cy="5687568"/>
          </a:xfrm>
          <a:prstGeom prst="rect">
            <a:avLst/>
          </a:prstGeom>
        </p:spPr>
      </p:pic>
    </p:spTree>
    <p:extLst>
      <p:ext uri="{BB962C8B-B14F-4D97-AF65-F5344CB8AC3E}">
        <p14:creationId xmlns:p14="http://schemas.microsoft.com/office/powerpoint/2010/main" val="30964566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ECCFA-F23D-4929-AD22-B4323DD2F8BC}"/>
              </a:ext>
            </a:extLst>
          </p:cNvPr>
          <p:cNvSpPr>
            <a:spLocks noGrp="1"/>
          </p:cNvSpPr>
          <p:nvPr>
            <p:ph type="title"/>
          </p:nvPr>
        </p:nvSpPr>
        <p:spPr/>
        <p:txBody>
          <a:bodyPr/>
          <a:lstStyle/>
          <a:p>
            <a:r>
              <a:rPr lang="en-IE" dirty="0"/>
              <a:t>A home is about autonomy</a:t>
            </a:r>
          </a:p>
        </p:txBody>
      </p:sp>
      <p:sp>
        <p:nvSpPr>
          <p:cNvPr id="3" name="Content Placeholder 2">
            <a:extLst>
              <a:ext uri="{FF2B5EF4-FFF2-40B4-BE49-F238E27FC236}">
                <a16:creationId xmlns:a16="http://schemas.microsoft.com/office/drawing/2014/main" id="{6AE68433-DA4E-4FCB-B398-8321A1086508}"/>
              </a:ext>
            </a:extLst>
          </p:cNvPr>
          <p:cNvSpPr>
            <a:spLocks noGrp="1"/>
          </p:cNvSpPr>
          <p:nvPr>
            <p:ph idx="1"/>
          </p:nvPr>
        </p:nvSpPr>
        <p:spPr>
          <a:xfrm>
            <a:off x="539220" y="1838276"/>
            <a:ext cx="6488020" cy="4023360"/>
          </a:xfrm>
        </p:spPr>
        <p:txBody>
          <a:bodyPr>
            <a:normAutofit/>
          </a:bodyPr>
          <a:lstStyle/>
          <a:p>
            <a:pPr algn="just">
              <a:lnSpc>
                <a:spcPct val="107000"/>
              </a:lnSpc>
              <a:spcAft>
                <a:spcPts val="800"/>
              </a:spcAft>
            </a:pPr>
            <a:r>
              <a:rPr lang="en-IE" dirty="0">
                <a:solidFill>
                  <a:srgbClr val="000000"/>
                </a:solidFill>
                <a:effectLst/>
                <a:highlight>
                  <a:srgbClr val="C0C0C0"/>
                </a:highlight>
                <a:latin typeface="Calibri" panose="020F0502020204030204" pitchFamily="34" charset="0"/>
                <a:ea typeface="Calibri" panose="020F0502020204030204" pitchFamily="34" charset="0"/>
                <a:cs typeface="Calibri" panose="020F0502020204030204" pitchFamily="34" charset="0"/>
              </a:rPr>
              <a:t>A home is a place where you have the freedom to change furniture, paint the walls as you like, not have to ask permission to have a pet, as if you were a child, and be able to invite friends or whoever you want over to your home. As a renter explained,</a:t>
            </a:r>
            <a:endParaRPr lang="en-IE" dirty="0">
              <a:effectLst/>
              <a:highlight>
                <a:srgbClr val="C0C0C0"/>
              </a:highligh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i="1" dirty="0">
                <a:solidFill>
                  <a:srgbClr val="000000"/>
                </a:solidFill>
                <a:effectLst/>
                <a:highlight>
                  <a:srgbClr val="C0C0C0"/>
                </a:highlight>
                <a:latin typeface="Calibri" panose="020F0502020204030204" pitchFamily="34" charset="0"/>
                <a:ea typeface="Calibri" panose="020F0502020204030204" pitchFamily="34" charset="0"/>
                <a:cs typeface="Calibri" panose="020F0502020204030204" pitchFamily="34" charset="0"/>
              </a:rPr>
              <a:t>“For me home means freedom - to own a pet, to hang up a painting, to repaint the walls or change the wallpaper. But also freedom to listen to whatever music I like, to wear pyjamas all day, to cook anything I want without negotiating with a roommate or parents”.</a:t>
            </a:r>
            <a:endParaRPr lang="en-IE" dirty="0">
              <a:effectLst/>
              <a:highlight>
                <a:srgbClr val="C0C0C0"/>
              </a:highlight>
              <a:latin typeface="Calibri" panose="020F0502020204030204" pitchFamily="34" charset="0"/>
              <a:ea typeface="Calibri" panose="020F0502020204030204" pitchFamily="34" charset="0"/>
              <a:cs typeface="Times New Roman" panose="02020603050405020304" pitchFamily="18" charset="0"/>
            </a:endParaRPr>
          </a:p>
          <a:p>
            <a:endParaRPr lang="en-IE" dirty="0"/>
          </a:p>
        </p:txBody>
      </p:sp>
      <p:pic>
        <p:nvPicPr>
          <p:cNvPr id="4" name="Picture 3">
            <a:extLst>
              <a:ext uri="{FF2B5EF4-FFF2-40B4-BE49-F238E27FC236}">
                <a16:creationId xmlns:a16="http://schemas.microsoft.com/office/drawing/2014/main" id="{C1CC0622-4CD7-1364-86A0-01117FE255DB}"/>
              </a:ext>
            </a:extLst>
          </p:cNvPr>
          <p:cNvPicPr>
            <a:picLocks noChangeAspect="1"/>
          </p:cNvPicPr>
          <p:nvPr/>
        </p:nvPicPr>
        <p:blipFill>
          <a:blip r:embed="rId2"/>
          <a:stretch>
            <a:fillRect/>
          </a:stretch>
        </p:blipFill>
        <p:spPr>
          <a:xfrm>
            <a:off x="7561739" y="1390552"/>
            <a:ext cx="4091041" cy="4471084"/>
          </a:xfrm>
          <a:prstGeom prst="rect">
            <a:avLst/>
          </a:prstGeom>
        </p:spPr>
      </p:pic>
    </p:spTree>
    <p:extLst>
      <p:ext uri="{BB962C8B-B14F-4D97-AF65-F5344CB8AC3E}">
        <p14:creationId xmlns:p14="http://schemas.microsoft.com/office/powerpoint/2010/main" val="42545437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2C348-FE15-D6F7-5A66-95D00B5B20CA}"/>
              </a:ext>
            </a:extLst>
          </p:cNvPr>
          <p:cNvSpPr>
            <a:spLocks noGrp="1"/>
          </p:cNvSpPr>
          <p:nvPr>
            <p:ph type="title"/>
          </p:nvPr>
        </p:nvSpPr>
        <p:spPr/>
        <p:txBody>
          <a:bodyPr>
            <a:normAutofit fontScale="90000"/>
          </a:bodyPr>
          <a:lstStyle/>
          <a:p>
            <a:r>
              <a:rPr lang="en-IE" sz="3000" b="1" dirty="0"/>
              <a:t>So what are the causes of the Irish housing crisis? Shift from treating housing as home to ‘financial asset’ –from state to market</a:t>
            </a:r>
          </a:p>
        </p:txBody>
      </p:sp>
      <p:sp>
        <p:nvSpPr>
          <p:cNvPr id="3" name="Content Placeholder 2">
            <a:extLst>
              <a:ext uri="{FF2B5EF4-FFF2-40B4-BE49-F238E27FC236}">
                <a16:creationId xmlns:a16="http://schemas.microsoft.com/office/drawing/2014/main" id="{D8635C09-DD1D-7CE4-8BCC-519DF5818BEE}"/>
              </a:ext>
            </a:extLst>
          </p:cNvPr>
          <p:cNvSpPr>
            <a:spLocks noGrp="1"/>
          </p:cNvSpPr>
          <p:nvPr>
            <p:ph idx="1"/>
          </p:nvPr>
        </p:nvSpPr>
        <p:spPr>
          <a:xfrm>
            <a:off x="471056" y="1881909"/>
            <a:ext cx="7620000" cy="4610966"/>
          </a:xfrm>
        </p:spPr>
        <p:txBody>
          <a:bodyPr>
            <a:normAutofit fontScale="92500" lnSpcReduction="10000"/>
          </a:bodyPr>
          <a:lstStyle/>
          <a:p>
            <a:r>
              <a:rPr lang="en-IE" b="1" dirty="0"/>
              <a:t>Ideology &amp; policy shift to neoliberalism </a:t>
            </a:r>
            <a:r>
              <a:rPr lang="en-IE" dirty="0"/>
              <a:t>by successive Governments –retreat of state from direct building of social housing from 1990s on-wards –shift to the market as main provider of housing</a:t>
            </a:r>
          </a:p>
          <a:p>
            <a:r>
              <a:rPr lang="en-IE" b="1" dirty="0"/>
              <a:t>Wave/phase 1 of </a:t>
            </a:r>
            <a:r>
              <a:rPr lang="en-IE" b="1" dirty="0" err="1"/>
              <a:t>financialisation</a:t>
            </a:r>
            <a:r>
              <a:rPr lang="en-IE" b="1" dirty="0"/>
              <a:t> – commodification of housing in 2000s</a:t>
            </a:r>
            <a:r>
              <a:rPr lang="en-IE" dirty="0"/>
              <a:t> (mortgage &amp; BTL lending)</a:t>
            </a:r>
          </a:p>
          <a:p>
            <a:r>
              <a:rPr lang="en-IE" b="1" dirty="0"/>
              <a:t>Wave/phase 2 of </a:t>
            </a:r>
            <a:r>
              <a:rPr lang="en-IE" b="1" dirty="0" err="1"/>
              <a:t>financialisation</a:t>
            </a:r>
            <a:r>
              <a:rPr lang="en-IE" b="1" dirty="0"/>
              <a:t> –Post GFC - austerity cuts to social housing, vulture fund</a:t>
            </a:r>
            <a:r>
              <a:rPr lang="en-IE" dirty="0"/>
              <a:t> purchase of distressed assets &amp; loans</a:t>
            </a:r>
          </a:p>
          <a:p>
            <a:r>
              <a:rPr lang="en-IE" b="1" dirty="0"/>
              <a:t>Wave/phase 3 of </a:t>
            </a:r>
            <a:r>
              <a:rPr lang="en-IE" b="1" dirty="0" err="1"/>
              <a:t>financialisation</a:t>
            </a:r>
            <a:r>
              <a:rPr lang="en-IE" b="1" dirty="0"/>
              <a:t> –2013+ : turning Generation Rent (&amp; social housing) into an asset for small landlords &amp; formation of new corporate investor landlord in Ireland </a:t>
            </a:r>
            <a:r>
              <a:rPr lang="en-IE" dirty="0"/>
              <a:t>(Cuckoo &amp; Vampire funds) – ‘Build-to-rent’</a:t>
            </a:r>
          </a:p>
          <a:p>
            <a:r>
              <a:rPr lang="en-IE" b="1" dirty="0"/>
              <a:t>Phase 4 2022: Crisis for Irish politics of/&amp; </a:t>
            </a:r>
            <a:r>
              <a:rPr lang="en-IE" b="1" dirty="0" err="1"/>
              <a:t>financialisation</a:t>
            </a:r>
            <a:r>
              <a:rPr lang="en-IE" b="1" dirty="0"/>
              <a:t>: a possibility of de-</a:t>
            </a:r>
            <a:r>
              <a:rPr lang="en-IE" b="1" dirty="0" err="1"/>
              <a:t>financialisation</a:t>
            </a:r>
            <a:r>
              <a:rPr lang="en-IE" b="1" dirty="0"/>
              <a:t>? </a:t>
            </a:r>
          </a:p>
        </p:txBody>
      </p:sp>
      <p:pic>
        <p:nvPicPr>
          <p:cNvPr id="5" name="Picture 4">
            <a:extLst>
              <a:ext uri="{FF2B5EF4-FFF2-40B4-BE49-F238E27FC236}">
                <a16:creationId xmlns:a16="http://schemas.microsoft.com/office/drawing/2014/main" id="{1418D8F6-39C6-FBDC-1BA9-4359F743B0F9}"/>
              </a:ext>
            </a:extLst>
          </p:cNvPr>
          <p:cNvPicPr>
            <a:picLocks noChangeAspect="1"/>
          </p:cNvPicPr>
          <p:nvPr/>
        </p:nvPicPr>
        <p:blipFill>
          <a:blip r:embed="rId2"/>
          <a:stretch>
            <a:fillRect/>
          </a:stretch>
        </p:blipFill>
        <p:spPr>
          <a:xfrm>
            <a:off x="8091056" y="2379807"/>
            <a:ext cx="3962399" cy="2801793"/>
          </a:xfrm>
          <a:prstGeom prst="rect">
            <a:avLst/>
          </a:prstGeom>
        </p:spPr>
      </p:pic>
    </p:spTree>
    <p:extLst>
      <p:ext uri="{BB962C8B-B14F-4D97-AF65-F5344CB8AC3E}">
        <p14:creationId xmlns:p14="http://schemas.microsoft.com/office/powerpoint/2010/main" val="41730073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FE52B-0739-F45C-14AD-C8BF2FC561F6}"/>
              </a:ext>
            </a:extLst>
          </p:cNvPr>
          <p:cNvSpPr>
            <a:spLocks noGrp="1"/>
          </p:cNvSpPr>
          <p:nvPr>
            <p:ph type="title"/>
          </p:nvPr>
        </p:nvSpPr>
        <p:spPr/>
        <p:txBody>
          <a:bodyPr/>
          <a:lstStyle/>
          <a:p>
            <a:r>
              <a:rPr lang="en-IE" dirty="0"/>
              <a:t>Neoliberalism &amp; phase 1 of </a:t>
            </a:r>
            <a:r>
              <a:rPr lang="en-IE" dirty="0" err="1"/>
              <a:t>Financialisation</a:t>
            </a:r>
            <a:endParaRPr lang="en-IE" dirty="0"/>
          </a:p>
        </p:txBody>
      </p:sp>
      <p:sp>
        <p:nvSpPr>
          <p:cNvPr id="3" name="Content Placeholder 2">
            <a:extLst>
              <a:ext uri="{FF2B5EF4-FFF2-40B4-BE49-F238E27FC236}">
                <a16:creationId xmlns:a16="http://schemas.microsoft.com/office/drawing/2014/main" id="{61F8D14F-1BCB-0F35-C5AC-1A1449E7EFC5}"/>
              </a:ext>
            </a:extLst>
          </p:cNvPr>
          <p:cNvSpPr>
            <a:spLocks noGrp="1"/>
          </p:cNvSpPr>
          <p:nvPr>
            <p:ph idx="1"/>
          </p:nvPr>
        </p:nvSpPr>
        <p:spPr/>
        <p:txBody>
          <a:bodyPr/>
          <a:lstStyle/>
          <a:p>
            <a:endParaRPr lang="en-IE" dirty="0"/>
          </a:p>
        </p:txBody>
      </p:sp>
      <p:pic>
        <p:nvPicPr>
          <p:cNvPr id="4" name="Content Placeholder 3">
            <a:extLst>
              <a:ext uri="{FF2B5EF4-FFF2-40B4-BE49-F238E27FC236}">
                <a16:creationId xmlns:a16="http://schemas.microsoft.com/office/drawing/2014/main" id="{AF672882-D602-E17A-5C85-CED280A585B9}"/>
              </a:ext>
            </a:extLst>
          </p:cNvPr>
          <p:cNvPicPr>
            <a:picLocks noChangeAspect="1"/>
          </p:cNvPicPr>
          <p:nvPr/>
        </p:nvPicPr>
        <p:blipFill rotWithShape="1">
          <a:blip r:embed="rId2"/>
          <a:srcRect l="37226" t="16352" r="36653" b="8421"/>
          <a:stretch/>
        </p:blipFill>
        <p:spPr>
          <a:xfrm rot="5400000">
            <a:off x="3723524" y="-507164"/>
            <a:ext cx="5040555" cy="9689772"/>
          </a:xfrm>
          <a:prstGeom prst="rect">
            <a:avLst/>
          </a:prstGeom>
        </p:spPr>
      </p:pic>
    </p:spTree>
    <p:extLst>
      <p:ext uri="{BB962C8B-B14F-4D97-AF65-F5344CB8AC3E}">
        <p14:creationId xmlns:p14="http://schemas.microsoft.com/office/powerpoint/2010/main" val="126426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C5290-71BF-493E-9665-195B5BC6836A}"/>
              </a:ext>
            </a:extLst>
          </p:cNvPr>
          <p:cNvSpPr>
            <a:spLocks noGrp="1"/>
          </p:cNvSpPr>
          <p:nvPr>
            <p:ph type="title"/>
          </p:nvPr>
        </p:nvSpPr>
        <p:spPr/>
        <p:txBody>
          <a:bodyPr>
            <a:normAutofit fontScale="90000"/>
          </a:bodyPr>
          <a:lstStyle/>
          <a:p>
            <a:r>
              <a:rPr lang="en-IE" b="1" dirty="0"/>
              <a:t>Ireland’s housing system in comparative perspective – housing tenures</a:t>
            </a:r>
          </a:p>
        </p:txBody>
      </p:sp>
      <p:pic>
        <p:nvPicPr>
          <p:cNvPr id="4" name="Picture 3">
            <a:extLst>
              <a:ext uri="{FF2B5EF4-FFF2-40B4-BE49-F238E27FC236}">
                <a16:creationId xmlns:a16="http://schemas.microsoft.com/office/drawing/2014/main" id="{F5928C34-2E03-4A5C-9132-24B246BCE9C8}"/>
              </a:ext>
            </a:extLst>
          </p:cNvPr>
          <p:cNvPicPr>
            <a:picLocks noChangeAspect="1"/>
          </p:cNvPicPr>
          <p:nvPr/>
        </p:nvPicPr>
        <p:blipFill rotWithShape="1">
          <a:blip r:embed="rId2"/>
          <a:srcRect l="38262" t="20279" r="40524" b="6428"/>
          <a:stretch/>
        </p:blipFill>
        <p:spPr>
          <a:xfrm rot="5400000">
            <a:off x="2967621" y="-706149"/>
            <a:ext cx="5189693" cy="9983367"/>
          </a:xfrm>
          <a:prstGeom prst="rect">
            <a:avLst/>
          </a:prstGeom>
        </p:spPr>
      </p:pic>
    </p:spTree>
    <p:extLst>
      <p:ext uri="{BB962C8B-B14F-4D97-AF65-F5344CB8AC3E}">
        <p14:creationId xmlns:p14="http://schemas.microsoft.com/office/powerpoint/2010/main" val="40337060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64FA1-BE8B-1522-F0DD-AFCAAF842969}"/>
              </a:ext>
            </a:extLst>
          </p:cNvPr>
          <p:cNvSpPr>
            <a:spLocks noGrp="1"/>
          </p:cNvSpPr>
          <p:nvPr>
            <p:ph type="title"/>
          </p:nvPr>
        </p:nvSpPr>
        <p:spPr/>
        <p:txBody>
          <a:bodyPr/>
          <a:lstStyle/>
          <a:p>
            <a:r>
              <a:rPr lang="en-IE" dirty="0"/>
              <a:t>Phase 2. Austerity annihilation of social housing building –neoliberalism takeover</a:t>
            </a:r>
          </a:p>
        </p:txBody>
      </p:sp>
      <p:pic>
        <p:nvPicPr>
          <p:cNvPr id="5" name="Picture 4">
            <a:extLst>
              <a:ext uri="{FF2B5EF4-FFF2-40B4-BE49-F238E27FC236}">
                <a16:creationId xmlns:a16="http://schemas.microsoft.com/office/drawing/2014/main" id="{B5CBC1CE-2A93-2973-0532-F3FEE98B8E94}"/>
              </a:ext>
            </a:extLst>
          </p:cNvPr>
          <p:cNvPicPr>
            <a:picLocks noChangeAspect="1"/>
          </p:cNvPicPr>
          <p:nvPr/>
        </p:nvPicPr>
        <p:blipFill>
          <a:blip r:embed="rId2"/>
          <a:stretch>
            <a:fillRect/>
          </a:stretch>
        </p:blipFill>
        <p:spPr>
          <a:xfrm>
            <a:off x="3172691" y="2614920"/>
            <a:ext cx="7536991" cy="4120945"/>
          </a:xfrm>
          <a:prstGeom prst="rect">
            <a:avLst/>
          </a:prstGeom>
        </p:spPr>
      </p:pic>
    </p:spTree>
    <p:extLst>
      <p:ext uri="{BB962C8B-B14F-4D97-AF65-F5344CB8AC3E}">
        <p14:creationId xmlns:p14="http://schemas.microsoft.com/office/powerpoint/2010/main" val="304562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6218A-22C5-B24E-273C-2BBF869A6AB9}"/>
              </a:ext>
            </a:extLst>
          </p:cNvPr>
          <p:cNvSpPr>
            <a:spLocks noGrp="1"/>
          </p:cNvSpPr>
          <p:nvPr>
            <p:ph type="title"/>
          </p:nvPr>
        </p:nvSpPr>
        <p:spPr>
          <a:xfrm>
            <a:off x="1983545" y="179680"/>
            <a:ext cx="9243646" cy="987303"/>
          </a:xfrm>
        </p:spPr>
        <p:txBody>
          <a:bodyPr/>
          <a:lstStyle/>
          <a:p>
            <a:r>
              <a:rPr lang="en-IE" dirty="0"/>
              <a:t>Social housing building in Ireland</a:t>
            </a:r>
          </a:p>
        </p:txBody>
      </p:sp>
      <p:graphicFrame>
        <p:nvGraphicFramePr>
          <p:cNvPr id="8" name="Table 7">
            <a:extLst>
              <a:ext uri="{FF2B5EF4-FFF2-40B4-BE49-F238E27FC236}">
                <a16:creationId xmlns:a16="http://schemas.microsoft.com/office/drawing/2014/main" id="{1CBC457F-F660-9380-DA68-3D2014F93849}"/>
              </a:ext>
            </a:extLst>
          </p:cNvPr>
          <p:cNvGraphicFramePr>
            <a:graphicFrameLocks noGrp="1"/>
          </p:cNvGraphicFramePr>
          <p:nvPr>
            <p:extLst>
              <p:ext uri="{D42A27DB-BD31-4B8C-83A1-F6EECF244321}">
                <p14:modId xmlns:p14="http://schemas.microsoft.com/office/powerpoint/2010/main" val="907586079"/>
              </p:ext>
            </p:extLst>
          </p:nvPr>
        </p:nvGraphicFramePr>
        <p:xfrm>
          <a:off x="838200" y="1166983"/>
          <a:ext cx="10515600" cy="3438837"/>
        </p:xfrm>
        <a:graphic>
          <a:graphicData uri="http://schemas.openxmlformats.org/drawingml/2006/table">
            <a:tbl>
              <a:tblPr/>
              <a:tblGrid>
                <a:gridCol w="1436643">
                  <a:extLst>
                    <a:ext uri="{9D8B030D-6E8A-4147-A177-3AD203B41FA5}">
                      <a16:colId xmlns:a16="http://schemas.microsoft.com/office/drawing/2014/main" val="1042658700"/>
                    </a:ext>
                  </a:extLst>
                </a:gridCol>
                <a:gridCol w="1920729">
                  <a:extLst>
                    <a:ext uri="{9D8B030D-6E8A-4147-A177-3AD203B41FA5}">
                      <a16:colId xmlns:a16="http://schemas.microsoft.com/office/drawing/2014/main" val="2187203784"/>
                    </a:ext>
                  </a:extLst>
                </a:gridCol>
                <a:gridCol w="1789557">
                  <a:extLst>
                    <a:ext uri="{9D8B030D-6E8A-4147-A177-3AD203B41FA5}">
                      <a16:colId xmlns:a16="http://schemas.microsoft.com/office/drawing/2014/main" val="3051145940"/>
                    </a:ext>
                  </a:extLst>
                </a:gridCol>
                <a:gridCol w="1789557">
                  <a:extLst>
                    <a:ext uri="{9D8B030D-6E8A-4147-A177-3AD203B41FA5}">
                      <a16:colId xmlns:a16="http://schemas.microsoft.com/office/drawing/2014/main" val="3863649121"/>
                    </a:ext>
                  </a:extLst>
                </a:gridCol>
                <a:gridCol w="1789557">
                  <a:extLst>
                    <a:ext uri="{9D8B030D-6E8A-4147-A177-3AD203B41FA5}">
                      <a16:colId xmlns:a16="http://schemas.microsoft.com/office/drawing/2014/main" val="2973810371"/>
                    </a:ext>
                  </a:extLst>
                </a:gridCol>
                <a:gridCol w="1789557">
                  <a:extLst>
                    <a:ext uri="{9D8B030D-6E8A-4147-A177-3AD203B41FA5}">
                      <a16:colId xmlns:a16="http://schemas.microsoft.com/office/drawing/2014/main" val="2447317984"/>
                    </a:ext>
                  </a:extLst>
                </a:gridCol>
              </a:tblGrid>
              <a:tr h="393866">
                <a:tc rowSpan="2">
                  <a:txBody>
                    <a:bodyPr/>
                    <a:lstStyle/>
                    <a:p>
                      <a:pPr algn="ctr" fontAlgn="b"/>
                      <a:r>
                        <a:rPr lang="en-IE" sz="1200" b="1" i="0" u="none" strike="noStrike">
                          <a:effectLst/>
                          <a:latin typeface="Calibri" panose="020F0502020204030204" pitchFamily="34" charset="0"/>
                        </a:rPr>
                        <a:t>Year</a:t>
                      </a:r>
                    </a:p>
                  </a:txBody>
                  <a:tcPr marL="9378" marR="9378" marT="93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algn="ctr" fontAlgn="b"/>
                      <a:r>
                        <a:rPr lang="en-IE" sz="1200" b="1" i="0" u="none" strike="noStrike">
                          <a:effectLst/>
                          <a:latin typeface="Calibri" panose="020F0502020204030204" pitchFamily="34" charset="0"/>
                        </a:rPr>
                        <a:t>Local Authority housing</a:t>
                      </a:r>
                    </a:p>
                  </a:txBody>
                  <a:tcPr marL="9378" marR="9378" marT="93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IE"/>
                    </a:p>
                  </a:txBody>
                  <a:tcPr/>
                </a:tc>
                <a:tc hMerge="1">
                  <a:txBody>
                    <a:bodyPr/>
                    <a:lstStyle/>
                    <a:p>
                      <a:endParaRPr lang="en-IE"/>
                    </a:p>
                  </a:txBody>
                  <a:tcPr/>
                </a:tc>
                <a:tc hMerge="1">
                  <a:txBody>
                    <a:bodyPr/>
                    <a:lstStyle/>
                    <a:p>
                      <a:endParaRPr lang="en-IE"/>
                    </a:p>
                  </a:txBody>
                  <a:tcPr/>
                </a:tc>
                <a:tc>
                  <a:txBody>
                    <a:bodyPr/>
                    <a:lstStyle/>
                    <a:p>
                      <a:pPr algn="ctr" fontAlgn="b"/>
                      <a:r>
                        <a:rPr lang="en-IE" sz="1200" b="1" i="0" u="none" strike="noStrike">
                          <a:effectLst/>
                          <a:latin typeface="Calibri" panose="020F0502020204030204" pitchFamily="34" charset="0"/>
                        </a:rPr>
                        <a:t>Voluntary &amp; Co-operative housing</a:t>
                      </a:r>
                      <a:r>
                        <a:rPr lang="en-IE" sz="1200" b="1" i="0" u="none" strike="noStrike" baseline="30000">
                          <a:effectLst/>
                          <a:latin typeface="Calibri" panose="020F0502020204030204" pitchFamily="34" charset="0"/>
                        </a:rPr>
                        <a:t>1</a:t>
                      </a:r>
                      <a:endParaRPr lang="en-IE" sz="1200" b="1" i="0" u="none" strike="noStrike">
                        <a:effectLst/>
                        <a:latin typeface="Calibri" panose="020F0502020204030204" pitchFamily="34" charset="0"/>
                      </a:endParaRPr>
                    </a:p>
                  </a:txBody>
                  <a:tcPr marL="9378" marR="9378" marT="9378"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479393783"/>
                  </a:ext>
                </a:extLst>
              </a:tr>
              <a:tr h="478266">
                <a:tc vMerge="1">
                  <a:txBody>
                    <a:bodyPr/>
                    <a:lstStyle/>
                    <a:p>
                      <a:endParaRPr lang="en-IE"/>
                    </a:p>
                  </a:txBody>
                  <a:tcPr/>
                </a:tc>
                <a:tc>
                  <a:txBody>
                    <a:bodyPr/>
                    <a:lstStyle/>
                    <a:p>
                      <a:pPr algn="ctr" fontAlgn="b"/>
                      <a:r>
                        <a:rPr lang="en-IE" sz="1200" b="1" i="0" u="none" strike="noStrike">
                          <a:effectLst/>
                          <a:latin typeface="Calibri" panose="020F0502020204030204" pitchFamily="34" charset="0"/>
                        </a:rPr>
                        <a:t>build </a:t>
                      </a:r>
                      <a:r>
                        <a:rPr lang="en-IE" sz="1200" b="1" i="0" u="none" strike="noStrike" baseline="30000">
                          <a:effectLst/>
                          <a:latin typeface="Calibri" panose="020F0502020204030204" pitchFamily="34" charset="0"/>
                        </a:rPr>
                        <a:t>2</a:t>
                      </a:r>
                      <a:endParaRPr lang="en-IE" sz="1200" b="1" i="0" u="none" strike="noStrike">
                        <a:effectLst/>
                        <a:latin typeface="Calibri" panose="020F0502020204030204" pitchFamily="34" charset="0"/>
                      </a:endParaRPr>
                    </a:p>
                  </a:txBody>
                  <a:tcPr marL="9378" marR="9378" marT="9378"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IE" sz="1200" b="1" i="0" u="none" strike="noStrike">
                          <a:effectLst/>
                          <a:latin typeface="Calibri" panose="020F0502020204030204" pitchFamily="34" charset="0"/>
                        </a:rPr>
                        <a:t>acquisitions </a:t>
                      </a:r>
                      <a:r>
                        <a:rPr lang="en-IE" sz="1200" b="1" i="0" u="none" strike="noStrike" baseline="30000">
                          <a:effectLst/>
                          <a:latin typeface="Calibri" panose="020F0502020204030204" pitchFamily="34" charset="0"/>
                        </a:rPr>
                        <a:t>3</a:t>
                      </a:r>
                      <a:endParaRPr lang="en-IE" sz="1200" b="1" i="0" u="none" strike="noStrike">
                        <a:effectLst/>
                        <a:latin typeface="Calibri" panose="020F0502020204030204" pitchFamily="34" charset="0"/>
                      </a:endParaRPr>
                    </a:p>
                  </a:txBody>
                  <a:tcPr marL="9378" marR="9378" marT="937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IE" sz="1200" b="1" i="0" u="none" strike="noStrike">
                          <a:effectLst/>
                          <a:latin typeface="Calibri" panose="020F0502020204030204" pitchFamily="34" charset="0"/>
                        </a:rPr>
                        <a:t>Regeneration</a:t>
                      </a:r>
                      <a:r>
                        <a:rPr lang="en-IE" sz="1200" b="1" i="0" u="none" strike="noStrike" baseline="30000">
                          <a:effectLst/>
                          <a:latin typeface="Calibri" panose="020F0502020204030204" pitchFamily="34" charset="0"/>
                        </a:rPr>
                        <a:t>7</a:t>
                      </a:r>
                      <a:endParaRPr lang="en-IE" sz="1200" b="1" i="0" u="none" strike="noStrike">
                        <a:effectLst/>
                        <a:latin typeface="Calibri" panose="020F0502020204030204" pitchFamily="34" charset="0"/>
                      </a:endParaRPr>
                    </a:p>
                  </a:txBody>
                  <a:tcPr marL="9378" marR="9378" marT="937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IE" sz="1200" b="0" i="0" u="none" strike="noStrike">
                          <a:effectLst/>
                          <a:latin typeface="Calibri" panose="020F0502020204030204" pitchFamily="34" charset="0"/>
                        </a:rPr>
                        <a:t>Voids</a:t>
                      </a:r>
                      <a:r>
                        <a:rPr lang="en-IE" sz="1200" b="0" i="0" u="none" strike="noStrike" baseline="30000">
                          <a:effectLst/>
                          <a:latin typeface="Calibri" panose="020F0502020204030204" pitchFamily="34" charset="0"/>
                        </a:rPr>
                        <a:t>7</a:t>
                      </a:r>
                      <a:endParaRPr lang="en-IE" sz="1200" b="0" i="0" u="none" strike="noStrike">
                        <a:effectLst/>
                        <a:latin typeface="Calibri" panose="020F0502020204030204" pitchFamily="34" charset="0"/>
                      </a:endParaRPr>
                    </a:p>
                  </a:txBody>
                  <a:tcPr marL="9378" marR="9378" marT="9378"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IE" sz="1200" b="1" i="0" u="none" strike="noStrike">
                          <a:effectLst/>
                          <a:latin typeface="Calibri" panose="020F0502020204030204" pitchFamily="34" charset="0"/>
                        </a:rPr>
                        <a:t>CAS/CLSS completions</a:t>
                      </a:r>
                    </a:p>
                  </a:txBody>
                  <a:tcPr marL="9378" marR="9378" marT="93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9181823"/>
                  </a:ext>
                </a:extLst>
              </a:tr>
              <a:tr h="196933">
                <a:tc>
                  <a:txBody>
                    <a:bodyPr/>
                    <a:lstStyle/>
                    <a:p>
                      <a:pPr algn="ctr" fontAlgn="b"/>
                      <a:r>
                        <a:rPr lang="en-IE" sz="1200" b="1" i="0" u="none" strike="noStrike">
                          <a:effectLst/>
                          <a:latin typeface="Calibri" panose="020F0502020204030204" pitchFamily="34" charset="0"/>
                        </a:rPr>
                        <a:t>2004</a:t>
                      </a:r>
                    </a:p>
                  </a:txBody>
                  <a:tcPr marL="9378" marR="9378" marT="93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b"/>
                      <a:r>
                        <a:rPr lang="en-IE" sz="1200" b="0" i="0" u="none" strike="noStrike">
                          <a:effectLst/>
                          <a:latin typeface="Calibri" panose="020F0502020204030204" pitchFamily="34" charset="0"/>
                        </a:rPr>
                        <a:t>3,539</a:t>
                      </a:r>
                    </a:p>
                  </a:txBody>
                  <a:tcPr marL="9378" marR="9378" marT="9378"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en-IE" sz="1200" b="0" i="0" u="none" strike="noStrike">
                          <a:effectLst/>
                          <a:latin typeface="Calibri" panose="020F0502020204030204" pitchFamily="34" charset="0"/>
                        </a:rPr>
                        <a:t>971</a:t>
                      </a:r>
                    </a:p>
                  </a:txBody>
                  <a:tcPr marL="9378" marR="9378" marT="937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en-IE" sz="1200" b="0" i="0" u="none" strike="noStrike">
                          <a:effectLst/>
                          <a:latin typeface="Calibri" panose="020F0502020204030204" pitchFamily="34" charset="0"/>
                        </a:rPr>
                        <a:t> </a:t>
                      </a:r>
                    </a:p>
                  </a:txBody>
                  <a:tcPr marL="9378" marR="9378" marT="937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en-IE" sz="1200" b="0" i="0" u="none" strike="noStrike">
                          <a:effectLst/>
                          <a:latin typeface="Calibri" panose="020F0502020204030204" pitchFamily="34" charset="0"/>
                        </a:rPr>
                        <a:t> </a:t>
                      </a:r>
                    </a:p>
                  </a:txBody>
                  <a:tcPr marL="9378" marR="9378" marT="9378"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b"/>
                      <a:r>
                        <a:rPr lang="en-IE" sz="1200" b="0" i="0" u="none" strike="noStrike">
                          <a:effectLst/>
                          <a:latin typeface="Calibri" panose="020F0502020204030204" pitchFamily="34" charset="0"/>
                        </a:rPr>
                        <a:t>1,607</a:t>
                      </a:r>
                    </a:p>
                  </a:txBody>
                  <a:tcPr marL="9378" marR="9378" marT="93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005792124"/>
                  </a:ext>
                </a:extLst>
              </a:tr>
              <a:tr h="213813">
                <a:tc>
                  <a:txBody>
                    <a:bodyPr/>
                    <a:lstStyle/>
                    <a:p>
                      <a:pPr algn="ctr" fontAlgn="b"/>
                      <a:r>
                        <a:rPr lang="en-IE" sz="1200" b="1" i="0" u="none" strike="noStrike">
                          <a:effectLst/>
                          <a:latin typeface="Calibri" panose="020F0502020204030204" pitchFamily="34" charset="0"/>
                        </a:rPr>
                        <a:t>2005</a:t>
                      </a:r>
                    </a:p>
                  </a:txBody>
                  <a:tcPr marL="9378" marR="9378" marT="93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IE" sz="1200" b="0" i="0" u="none" strike="noStrike">
                          <a:effectLst/>
                          <a:latin typeface="Calibri" panose="020F0502020204030204" pitchFamily="34" charset="0"/>
                        </a:rPr>
                        <a:t>4,209</a:t>
                      </a:r>
                    </a:p>
                  </a:txBody>
                  <a:tcPr marL="9378" marR="9378" marT="9378"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IE" sz="1200" b="0" i="0" u="none" strike="noStrike">
                          <a:effectLst/>
                          <a:latin typeface="Calibri" panose="020F0502020204030204" pitchFamily="34" charset="0"/>
                        </a:rPr>
                        <a:t>918</a:t>
                      </a:r>
                    </a:p>
                  </a:txBody>
                  <a:tcPr marL="9378" marR="9378" marT="9378" marB="0" anchor="b">
                    <a:lnL>
                      <a:noFill/>
                    </a:lnL>
                    <a:lnR>
                      <a:noFill/>
                    </a:lnR>
                    <a:lnT>
                      <a:noFill/>
                    </a:lnT>
                    <a:lnB>
                      <a:noFill/>
                    </a:lnB>
                  </a:tcPr>
                </a:tc>
                <a:tc>
                  <a:txBody>
                    <a:bodyPr/>
                    <a:lstStyle/>
                    <a:p>
                      <a:pPr algn="ctr" fontAlgn="b"/>
                      <a:endParaRPr lang="en-IE" sz="1200" b="0" i="0" u="none" strike="noStrike">
                        <a:effectLst/>
                        <a:latin typeface="Calibri" panose="020F0502020204030204" pitchFamily="34" charset="0"/>
                      </a:endParaRPr>
                    </a:p>
                  </a:txBody>
                  <a:tcPr marL="9378" marR="9378" marT="9378" marB="0" anchor="b">
                    <a:lnL>
                      <a:noFill/>
                    </a:lnL>
                    <a:lnR>
                      <a:noFill/>
                    </a:lnR>
                    <a:lnT>
                      <a:noFill/>
                    </a:lnT>
                    <a:lnB>
                      <a:noFill/>
                    </a:lnB>
                  </a:tcPr>
                </a:tc>
                <a:tc>
                  <a:txBody>
                    <a:bodyPr/>
                    <a:lstStyle/>
                    <a:p>
                      <a:pPr algn="ctr" fontAlgn="b"/>
                      <a:r>
                        <a:rPr lang="en-IE" sz="1200" b="0" i="0" u="none" strike="noStrike">
                          <a:effectLst/>
                          <a:latin typeface="Calibri" panose="020F0502020204030204" pitchFamily="34" charset="0"/>
                        </a:rPr>
                        <a:t> </a:t>
                      </a:r>
                    </a:p>
                  </a:txBody>
                  <a:tcPr marL="9378" marR="9378" marT="9378"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IE" sz="1200" b="0" i="0" u="none" strike="noStrike">
                          <a:effectLst/>
                          <a:latin typeface="Calibri" panose="020F0502020204030204" pitchFamily="34" charset="0"/>
                        </a:rPr>
                        <a:t>1,350</a:t>
                      </a:r>
                    </a:p>
                  </a:txBody>
                  <a:tcPr marL="9378" marR="9378" marT="93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915811956"/>
                  </a:ext>
                </a:extLst>
              </a:tr>
              <a:tr h="218189">
                <a:tc>
                  <a:txBody>
                    <a:bodyPr/>
                    <a:lstStyle/>
                    <a:p>
                      <a:pPr algn="ctr" fontAlgn="b"/>
                      <a:r>
                        <a:rPr lang="en-IE" sz="1200" b="1" i="0" u="none" strike="noStrike">
                          <a:effectLst/>
                          <a:latin typeface="Calibri" panose="020F0502020204030204" pitchFamily="34" charset="0"/>
                        </a:rPr>
                        <a:t>2006</a:t>
                      </a:r>
                    </a:p>
                  </a:txBody>
                  <a:tcPr marL="9378" marR="9378" marT="93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IE" sz="1200" b="0" i="0" u="none" strike="noStrike">
                          <a:effectLst/>
                          <a:latin typeface="Calibri" panose="020F0502020204030204" pitchFamily="34" charset="0"/>
                        </a:rPr>
                        <a:t>3,968</a:t>
                      </a:r>
                    </a:p>
                  </a:txBody>
                  <a:tcPr marL="9378" marR="9378" marT="9378"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IE" sz="1200" b="0" i="0" u="none" strike="noStrike">
                          <a:effectLst/>
                          <a:latin typeface="Calibri" panose="020F0502020204030204" pitchFamily="34" charset="0"/>
                        </a:rPr>
                        <a:t>1,153</a:t>
                      </a:r>
                    </a:p>
                  </a:txBody>
                  <a:tcPr marL="9378" marR="9378" marT="9378" marB="0" anchor="b">
                    <a:lnL>
                      <a:noFill/>
                    </a:lnL>
                    <a:lnR>
                      <a:noFill/>
                    </a:lnR>
                    <a:lnT>
                      <a:noFill/>
                    </a:lnT>
                    <a:lnB>
                      <a:noFill/>
                    </a:lnB>
                  </a:tcPr>
                </a:tc>
                <a:tc>
                  <a:txBody>
                    <a:bodyPr/>
                    <a:lstStyle/>
                    <a:p>
                      <a:pPr algn="ctr" fontAlgn="b"/>
                      <a:endParaRPr lang="en-IE" sz="1200" b="0" i="0" u="none" strike="noStrike">
                        <a:effectLst/>
                        <a:latin typeface="Calibri" panose="020F0502020204030204" pitchFamily="34" charset="0"/>
                      </a:endParaRPr>
                    </a:p>
                  </a:txBody>
                  <a:tcPr marL="9378" marR="9378" marT="9378" marB="0" anchor="b">
                    <a:lnL>
                      <a:noFill/>
                    </a:lnL>
                    <a:lnR>
                      <a:noFill/>
                    </a:lnR>
                    <a:lnT>
                      <a:noFill/>
                    </a:lnT>
                    <a:lnB>
                      <a:noFill/>
                    </a:lnB>
                  </a:tcPr>
                </a:tc>
                <a:tc>
                  <a:txBody>
                    <a:bodyPr/>
                    <a:lstStyle/>
                    <a:p>
                      <a:pPr algn="ctr" fontAlgn="b"/>
                      <a:r>
                        <a:rPr lang="en-IE" sz="1200" b="0" i="0" u="none" strike="noStrike">
                          <a:effectLst/>
                          <a:latin typeface="Calibri" panose="020F0502020204030204" pitchFamily="34" charset="0"/>
                        </a:rPr>
                        <a:t> </a:t>
                      </a:r>
                    </a:p>
                  </a:txBody>
                  <a:tcPr marL="9378" marR="9378" marT="9378"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IE" sz="1200" b="0" i="0" u="none" strike="noStrike">
                          <a:effectLst/>
                          <a:latin typeface="Calibri" panose="020F0502020204030204" pitchFamily="34" charset="0"/>
                        </a:rPr>
                        <a:t>1,240</a:t>
                      </a:r>
                    </a:p>
                  </a:txBody>
                  <a:tcPr marL="9378" marR="9378" marT="93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420301838"/>
                  </a:ext>
                </a:extLst>
              </a:tr>
              <a:tr h="218189">
                <a:tc>
                  <a:txBody>
                    <a:bodyPr/>
                    <a:lstStyle/>
                    <a:p>
                      <a:pPr algn="ctr" fontAlgn="b"/>
                      <a:r>
                        <a:rPr lang="en-IE" sz="1200" b="1" i="0" u="none" strike="noStrike">
                          <a:effectLst/>
                          <a:latin typeface="Calibri" panose="020F0502020204030204" pitchFamily="34" charset="0"/>
                        </a:rPr>
                        <a:t>2007</a:t>
                      </a:r>
                    </a:p>
                  </a:txBody>
                  <a:tcPr marL="9378" marR="9378" marT="93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IE" sz="1200" b="0" i="0" u="none" strike="noStrike">
                          <a:effectLst/>
                          <a:latin typeface="Calibri" panose="020F0502020204030204" pitchFamily="34" charset="0"/>
                        </a:rPr>
                        <a:t>4,986</a:t>
                      </a:r>
                    </a:p>
                  </a:txBody>
                  <a:tcPr marL="9378" marR="9378" marT="9378"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IE" sz="1200" b="0" i="0" u="none" strike="noStrike">
                          <a:effectLst/>
                          <a:latin typeface="Calibri" panose="020F0502020204030204" pitchFamily="34" charset="0"/>
                        </a:rPr>
                        <a:t>2,002</a:t>
                      </a:r>
                    </a:p>
                  </a:txBody>
                  <a:tcPr marL="9378" marR="9378" marT="9378" marB="0" anchor="b">
                    <a:lnL>
                      <a:noFill/>
                    </a:lnL>
                    <a:lnR>
                      <a:noFill/>
                    </a:lnR>
                    <a:lnT>
                      <a:noFill/>
                    </a:lnT>
                    <a:lnB>
                      <a:noFill/>
                    </a:lnB>
                  </a:tcPr>
                </a:tc>
                <a:tc>
                  <a:txBody>
                    <a:bodyPr/>
                    <a:lstStyle/>
                    <a:p>
                      <a:pPr algn="ctr" fontAlgn="b"/>
                      <a:endParaRPr lang="en-IE" sz="1200" b="0" i="0" u="none" strike="noStrike">
                        <a:effectLst/>
                        <a:latin typeface="Calibri" panose="020F0502020204030204" pitchFamily="34" charset="0"/>
                      </a:endParaRPr>
                    </a:p>
                  </a:txBody>
                  <a:tcPr marL="9378" marR="9378" marT="9378" marB="0" anchor="b">
                    <a:lnL>
                      <a:noFill/>
                    </a:lnL>
                    <a:lnR>
                      <a:noFill/>
                    </a:lnR>
                    <a:lnT>
                      <a:noFill/>
                    </a:lnT>
                    <a:lnB>
                      <a:noFill/>
                    </a:lnB>
                  </a:tcPr>
                </a:tc>
                <a:tc>
                  <a:txBody>
                    <a:bodyPr/>
                    <a:lstStyle/>
                    <a:p>
                      <a:pPr algn="ctr" fontAlgn="b"/>
                      <a:r>
                        <a:rPr lang="en-IE" sz="1200" b="0" i="0" u="none" strike="noStrike">
                          <a:effectLst/>
                          <a:latin typeface="Calibri" panose="020F0502020204030204" pitchFamily="34" charset="0"/>
                        </a:rPr>
                        <a:t> </a:t>
                      </a:r>
                    </a:p>
                  </a:txBody>
                  <a:tcPr marL="9378" marR="9378" marT="9378"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IE" sz="1200" b="0" i="0" u="none" strike="noStrike">
                          <a:effectLst/>
                          <a:latin typeface="Calibri" panose="020F0502020204030204" pitchFamily="34" charset="0"/>
                        </a:rPr>
                        <a:t>1,685</a:t>
                      </a:r>
                    </a:p>
                  </a:txBody>
                  <a:tcPr marL="9378" marR="9378" marT="93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317583874"/>
                  </a:ext>
                </a:extLst>
              </a:tr>
              <a:tr h="218189">
                <a:tc>
                  <a:txBody>
                    <a:bodyPr/>
                    <a:lstStyle/>
                    <a:p>
                      <a:pPr algn="ctr" fontAlgn="b"/>
                      <a:r>
                        <a:rPr lang="en-IE" sz="1200" b="1" i="0" u="none" strike="noStrike">
                          <a:effectLst/>
                          <a:latin typeface="Calibri" panose="020F0502020204030204" pitchFamily="34" charset="0"/>
                        </a:rPr>
                        <a:t>2008</a:t>
                      </a:r>
                    </a:p>
                  </a:txBody>
                  <a:tcPr marL="9378" marR="9378" marT="93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IE" sz="1200" b="0" i="0" u="none" strike="noStrike">
                          <a:effectLst/>
                          <a:latin typeface="Calibri" panose="020F0502020204030204" pitchFamily="34" charset="0"/>
                        </a:rPr>
                        <a:t>4,905</a:t>
                      </a:r>
                    </a:p>
                  </a:txBody>
                  <a:tcPr marL="9378" marR="9378" marT="9378"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IE" sz="1200" b="0" i="0" u="none" strike="noStrike">
                          <a:effectLst/>
                          <a:latin typeface="Calibri" panose="020F0502020204030204" pitchFamily="34" charset="0"/>
                        </a:rPr>
                        <a:t>787</a:t>
                      </a:r>
                    </a:p>
                  </a:txBody>
                  <a:tcPr marL="9378" marR="9378" marT="9378" marB="0" anchor="b">
                    <a:lnL>
                      <a:noFill/>
                    </a:lnL>
                    <a:lnR>
                      <a:noFill/>
                    </a:lnR>
                    <a:lnT>
                      <a:noFill/>
                    </a:lnT>
                    <a:lnB>
                      <a:noFill/>
                    </a:lnB>
                  </a:tcPr>
                </a:tc>
                <a:tc>
                  <a:txBody>
                    <a:bodyPr/>
                    <a:lstStyle/>
                    <a:p>
                      <a:pPr algn="ctr" fontAlgn="b"/>
                      <a:endParaRPr lang="en-IE" sz="1200" b="0" i="0" u="none" strike="noStrike">
                        <a:effectLst/>
                        <a:latin typeface="Calibri" panose="020F0502020204030204" pitchFamily="34" charset="0"/>
                      </a:endParaRPr>
                    </a:p>
                  </a:txBody>
                  <a:tcPr marL="9378" marR="9378" marT="9378" marB="0" anchor="b">
                    <a:lnL>
                      <a:noFill/>
                    </a:lnL>
                    <a:lnR>
                      <a:noFill/>
                    </a:lnR>
                    <a:lnT>
                      <a:noFill/>
                    </a:lnT>
                    <a:lnB>
                      <a:noFill/>
                    </a:lnB>
                  </a:tcPr>
                </a:tc>
                <a:tc>
                  <a:txBody>
                    <a:bodyPr/>
                    <a:lstStyle/>
                    <a:p>
                      <a:pPr algn="ctr" fontAlgn="b"/>
                      <a:r>
                        <a:rPr lang="en-IE" sz="1200" b="0" i="0" u="none" strike="noStrike">
                          <a:effectLst/>
                          <a:latin typeface="Calibri" panose="020F0502020204030204" pitchFamily="34" charset="0"/>
                        </a:rPr>
                        <a:t> </a:t>
                      </a:r>
                    </a:p>
                  </a:txBody>
                  <a:tcPr marL="9378" marR="9378" marT="9378"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IE" sz="1200" b="0" i="0" u="none" strike="noStrike">
                          <a:effectLst/>
                          <a:latin typeface="Calibri" panose="020F0502020204030204" pitchFamily="34" charset="0"/>
                        </a:rPr>
                        <a:t>1,896</a:t>
                      </a:r>
                    </a:p>
                  </a:txBody>
                  <a:tcPr marL="9378" marR="9378" marT="93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986916815"/>
                  </a:ext>
                </a:extLst>
              </a:tr>
              <a:tr h="218189">
                <a:tc>
                  <a:txBody>
                    <a:bodyPr/>
                    <a:lstStyle/>
                    <a:p>
                      <a:pPr algn="ctr" fontAlgn="b"/>
                      <a:r>
                        <a:rPr lang="en-IE" sz="1200" b="1" i="0" u="none" strike="noStrike">
                          <a:effectLst/>
                          <a:latin typeface="Calibri" panose="020F0502020204030204" pitchFamily="34" charset="0"/>
                        </a:rPr>
                        <a:t>2009</a:t>
                      </a:r>
                    </a:p>
                  </a:txBody>
                  <a:tcPr marL="9378" marR="9378" marT="93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IE" sz="1200" b="0" i="0" u="none" strike="noStrike">
                          <a:effectLst/>
                          <a:latin typeface="Calibri" panose="020F0502020204030204" pitchFamily="34" charset="0"/>
                        </a:rPr>
                        <a:t>3,362</a:t>
                      </a:r>
                    </a:p>
                  </a:txBody>
                  <a:tcPr marL="9378" marR="9378" marT="9378"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IE" sz="1200" b="0" i="0" u="none" strike="noStrike">
                          <a:effectLst/>
                          <a:latin typeface="Calibri" panose="020F0502020204030204" pitchFamily="34" charset="0"/>
                        </a:rPr>
                        <a:t>727</a:t>
                      </a:r>
                    </a:p>
                  </a:txBody>
                  <a:tcPr marL="9378" marR="9378" marT="9378" marB="0" anchor="b">
                    <a:lnL>
                      <a:noFill/>
                    </a:lnL>
                    <a:lnR>
                      <a:noFill/>
                    </a:lnR>
                    <a:lnT>
                      <a:noFill/>
                    </a:lnT>
                    <a:lnB>
                      <a:noFill/>
                    </a:lnB>
                  </a:tcPr>
                </a:tc>
                <a:tc>
                  <a:txBody>
                    <a:bodyPr/>
                    <a:lstStyle/>
                    <a:p>
                      <a:pPr algn="ctr" fontAlgn="b"/>
                      <a:endParaRPr lang="en-IE" sz="1200" b="0" i="0" u="none" strike="noStrike">
                        <a:effectLst/>
                        <a:latin typeface="Calibri" panose="020F0502020204030204" pitchFamily="34" charset="0"/>
                      </a:endParaRPr>
                    </a:p>
                  </a:txBody>
                  <a:tcPr marL="9378" marR="9378" marT="9378" marB="0" anchor="b">
                    <a:lnL>
                      <a:noFill/>
                    </a:lnL>
                    <a:lnR>
                      <a:noFill/>
                    </a:lnR>
                    <a:lnT>
                      <a:noFill/>
                    </a:lnT>
                    <a:lnB>
                      <a:noFill/>
                    </a:lnB>
                  </a:tcPr>
                </a:tc>
                <a:tc>
                  <a:txBody>
                    <a:bodyPr/>
                    <a:lstStyle/>
                    <a:p>
                      <a:pPr algn="ctr" fontAlgn="b"/>
                      <a:r>
                        <a:rPr lang="en-IE" sz="1200" b="0" i="0" u="none" strike="noStrike">
                          <a:effectLst/>
                          <a:latin typeface="Calibri" panose="020F0502020204030204" pitchFamily="34" charset="0"/>
                        </a:rPr>
                        <a:t> </a:t>
                      </a:r>
                    </a:p>
                  </a:txBody>
                  <a:tcPr marL="9378" marR="9378" marT="9378"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IE" sz="1200" b="0" i="0" u="none" strike="noStrike">
                          <a:effectLst/>
                          <a:latin typeface="Calibri" panose="020F0502020204030204" pitchFamily="34" charset="0"/>
                        </a:rPr>
                        <a:t>2,011</a:t>
                      </a:r>
                    </a:p>
                  </a:txBody>
                  <a:tcPr marL="9378" marR="9378" marT="93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043042902"/>
                  </a:ext>
                </a:extLst>
              </a:tr>
              <a:tr h="189431">
                <a:tc>
                  <a:txBody>
                    <a:bodyPr/>
                    <a:lstStyle/>
                    <a:p>
                      <a:pPr algn="ctr" fontAlgn="b"/>
                      <a:r>
                        <a:rPr lang="en-IE" sz="1200" b="1" i="0" u="none" strike="noStrike">
                          <a:effectLst/>
                          <a:latin typeface="Calibri" panose="020F0502020204030204" pitchFamily="34" charset="0"/>
                        </a:rPr>
                        <a:t>2010</a:t>
                      </a:r>
                    </a:p>
                  </a:txBody>
                  <a:tcPr marL="9378" marR="9378" marT="93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IE" sz="1200" b="0" i="0" u="none" strike="noStrike">
                          <a:effectLst/>
                          <a:latin typeface="Calibri" panose="020F0502020204030204" pitchFamily="34" charset="0"/>
                        </a:rPr>
                        <a:t>1,328</a:t>
                      </a:r>
                    </a:p>
                  </a:txBody>
                  <a:tcPr marL="9378" marR="9378" marT="9378"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IE" sz="1200" b="0" i="0" u="none" strike="noStrike">
                          <a:effectLst/>
                          <a:latin typeface="Calibri" panose="020F0502020204030204" pitchFamily="34" charset="0"/>
                        </a:rPr>
                        <a:t>850</a:t>
                      </a:r>
                    </a:p>
                  </a:txBody>
                  <a:tcPr marL="9378" marR="9378" marT="9378" marB="0" anchor="b">
                    <a:lnL>
                      <a:noFill/>
                    </a:lnL>
                    <a:lnR>
                      <a:noFill/>
                    </a:lnR>
                    <a:lnT>
                      <a:noFill/>
                    </a:lnT>
                    <a:lnB>
                      <a:noFill/>
                    </a:lnB>
                  </a:tcPr>
                </a:tc>
                <a:tc>
                  <a:txBody>
                    <a:bodyPr/>
                    <a:lstStyle/>
                    <a:p>
                      <a:pPr algn="ctr" fontAlgn="b"/>
                      <a:endParaRPr lang="en-IE" sz="1200" b="0" i="0" u="none" strike="noStrike">
                        <a:effectLst/>
                        <a:latin typeface="Calibri" panose="020F0502020204030204" pitchFamily="34" charset="0"/>
                      </a:endParaRPr>
                    </a:p>
                  </a:txBody>
                  <a:tcPr marL="9378" marR="9378" marT="9378" marB="0" anchor="b">
                    <a:lnL>
                      <a:noFill/>
                    </a:lnL>
                    <a:lnR>
                      <a:noFill/>
                    </a:lnR>
                    <a:lnT>
                      <a:noFill/>
                    </a:lnT>
                    <a:lnB>
                      <a:noFill/>
                    </a:lnB>
                  </a:tcPr>
                </a:tc>
                <a:tc>
                  <a:txBody>
                    <a:bodyPr/>
                    <a:lstStyle/>
                    <a:p>
                      <a:pPr algn="ctr" fontAlgn="b"/>
                      <a:r>
                        <a:rPr lang="en-IE" sz="1200" b="0" i="0" u="none" strike="noStrike">
                          <a:effectLst/>
                          <a:latin typeface="Calibri" panose="020F0502020204030204" pitchFamily="34" charset="0"/>
                        </a:rPr>
                        <a:t> </a:t>
                      </a:r>
                    </a:p>
                  </a:txBody>
                  <a:tcPr marL="9378" marR="9378" marT="9378"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IE" sz="1200" b="0" i="0" u="none" strike="noStrike">
                          <a:effectLst/>
                          <a:latin typeface="Calibri" panose="020F0502020204030204" pitchFamily="34" charset="0"/>
                        </a:rPr>
                        <a:t>753</a:t>
                      </a:r>
                    </a:p>
                  </a:txBody>
                  <a:tcPr marL="9378" marR="9378" marT="93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195017772"/>
                  </a:ext>
                </a:extLst>
              </a:tr>
              <a:tr h="218189">
                <a:tc>
                  <a:txBody>
                    <a:bodyPr/>
                    <a:lstStyle/>
                    <a:p>
                      <a:pPr algn="ctr" fontAlgn="b"/>
                      <a:r>
                        <a:rPr lang="en-IE" sz="1200" b="1" i="0" u="none" strike="noStrike">
                          <a:effectLst/>
                          <a:latin typeface="Calibri" panose="020F0502020204030204" pitchFamily="34" charset="0"/>
                        </a:rPr>
                        <a:t>2011</a:t>
                      </a:r>
                    </a:p>
                  </a:txBody>
                  <a:tcPr marL="9378" marR="9378" marT="93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IE" sz="1200" b="0" i="0" u="none" strike="noStrike">
                          <a:effectLst/>
                          <a:latin typeface="Calibri" panose="020F0502020204030204" pitchFamily="34" charset="0"/>
                        </a:rPr>
                        <a:t>494</a:t>
                      </a:r>
                    </a:p>
                  </a:txBody>
                  <a:tcPr marL="9378" marR="9378" marT="9378"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IE" sz="1200" b="0" i="0" u="none" strike="noStrike">
                          <a:effectLst/>
                          <a:latin typeface="Calibri" panose="020F0502020204030204" pitchFamily="34" charset="0"/>
                        </a:rPr>
                        <a:t>325</a:t>
                      </a:r>
                    </a:p>
                  </a:txBody>
                  <a:tcPr marL="9378" marR="9378" marT="9378" marB="0" anchor="b">
                    <a:lnL>
                      <a:noFill/>
                    </a:lnL>
                    <a:lnR>
                      <a:noFill/>
                    </a:lnR>
                    <a:lnT>
                      <a:noFill/>
                    </a:lnT>
                    <a:lnB>
                      <a:noFill/>
                    </a:lnB>
                  </a:tcPr>
                </a:tc>
                <a:tc>
                  <a:txBody>
                    <a:bodyPr/>
                    <a:lstStyle/>
                    <a:p>
                      <a:pPr algn="ctr" fontAlgn="b"/>
                      <a:endParaRPr lang="en-IE" sz="1200" b="0" i="0" u="none" strike="noStrike">
                        <a:effectLst/>
                        <a:latin typeface="Calibri" panose="020F0502020204030204" pitchFamily="34" charset="0"/>
                      </a:endParaRPr>
                    </a:p>
                  </a:txBody>
                  <a:tcPr marL="9378" marR="9378" marT="9378" marB="0" anchor="b">
                    <a:lnL>
                      <a:noFill/>
                    </a:lnL>
                    <a:lnR>
                      <a:noFill/>
                    </a:lnR>
                    <a:lnT>
                      <a:noFill/>
                    </a:lnT>
                    <a:lnB>
                      <a:noFill/>
                    </a:lnB>
                  </a:tcPr>
                </a:tc>
                <a:tc>
                  <a:txBody>
                    <a:bodyPr/>
                    <a:lstStyle/>
                    <a:p>
                      <a:pPr algn="ctr" fontAlgn="b"/>
                      <a:r>
                        <a:rPr lang="en-IE" sz="1200" b="0" i="0" u="none" strike="noStrike">
                          <a:effectLst/>
                          <a:latin typeface="Calibri" panose="020F0502020204030204" pitchFamily="34" charset="0"/>
                        </a:rPr>
                        <a:t> </a:t>
                      </a:r>
                    </a:p>
                  </a:txBody>
                  <a:tcPr marL="9378" marR="9378" marT="9378"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IE" sz="1200" b="0" i="0" u="none" strike="noStrike">
                          <a:effectLst/>
                          <a:latin typeface="Calibri" panose="020F0502020204030204" pitchFamily="34" charset="0"/>
                        </a:rPr>
                        <a:t>745</a:t>
                      </a:r>
                    </a:p>
                  </a:txBody>
                  <a:tcPr marL="9378" marR="9378" marT="93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956822642"/>
                  </a:ext>
                </a:extLst>
              </a:tr>
              <a:tr h="218189">
                <a:tc>
                  <a:txBody>
                    <a:bodyPr/>
                    <a:lstStyle/>
                    <a:p>
                      <a:pPr algn="ctr" fontAlgn="b"/>
                      <a:r>
                        <a:rPr lang="en-IE" sz="1200" b="1" i="0" u="none" strike="noStrike">
                          <a:effectLst/>
                          <a:latin typeface="Calibri" panose="020F0502020204030204" pitchFamily="34" charset="0"/>
                        </a:rPr>
                        <a:t>2012</a:t>
                      </a:r>
                    </a:p>
                  </a:txBody>
                  <a:tcPr marL="9378" marR="9378" marT="93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IE" sz="1200" b="0" i="0" u="none" strike="noStrike">
                          <a:effectLst/>
                          <a:latin typeface="Calibri" panose="020F0502020204030204" pitchFamily="34" charset="0"/>
                        </a:rPr>
                        <a:t>363</a:t>
                      </a:r>
                    </a:p>
                  </a:txBody>
                  <a:tcPr marL="9378" marR="9378" marT="9378"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IE" sz="1200" b="0" i="0" u="none" strike="noStrike">
                          <a:effectLst/>
                          <a:latin typeface="Calibri" panose="020F0502020204030204" pitchFamily="34" charset="0"/>
                        </a:rPr>
                        <a:t>351</a:t>
                      </a:r>
                    </a:p>
                  </a:txBody>
                  <a:tcPr marL="9378" marR="9378" marT="9378" marB="0" anchor="b">
                    <a:lnL>
                      <a:noFill/>
                    </a:lnL>
                    <a:lnR>
                      <a:noFill/>
                    </a:lnR>
                    <a:lnT>
                      <a:noFill/>
                    </a:lnT>
                    <a:lnB>
                      <a:noFill/>
                    </a:lnB>
                  </a:tcPr>
                </a:tc>
                <a:tc>
                  <a:txBody>
                    <a:bodyPr/>
                    <a:lstStyle/>
                    <a:p>
                      <a:pPr algn="ctr" fontAlgn="b"/>
                      <a:endParaRPr lang="en-IE" sz="1200" b="0" i="0" u="none" strike="noStrike">
                        <a:effectLst/>
                        <a:latin typeface="Calibri" panose="020F0502020204030204" pitchFamily="34" charset="0"/>
                      </a:endParaRPr>
                    </a:p>
                  </a:txBody>
                  <a:tcPr marL="9378" marR="9378" marT="9378" marB="0" anchor="b">
                    <a:lnL>
                      <a:noFill/>
                    </a:lnL>
                    <a:lnR>
                      <a:noFill/>
                    </a:lnR>
                    <a:lnT>
                      <a:noFill/>
                    </a:lnT>
                    <a:lnB>
                      <a:noFill/>
                    </a:lnB>
                  </a:tcPr>
                </a:tc>
                <a:tc>
                  <a:txBody>
                    <a:bodyPr/>
                    <a:lstStyle/>
                    <a:p>
                      <a:pPr algn="ctr" fontAlgn="b"/>
                      <a:r>
                        <a:rPr lang="en-IE" sz="1200" b="0" i="0" u="none" strike="noStrike">
                          <a:effectLst/>
                          <a:latin typeface="Calibri" panose="020F0502020204030204" pitchFamily="34" charset="0"/>
                        </a:rPr>
                        <a:t> </a:t>
                      </a:r>
                    </a:p>
                  </a:txBody>
                  <a:tcPr marL="9378" marR="9378" marT="9378"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IE" sz="1200" b="0" i="0" u="none" strike="noStrike">
                          <a:effectLst/>
                          <a:latin typeface="Calibri" panose="020F0502020204030204" pitchFamily="34" charset="0"/>
                        </a:rPr>
                        <a:t>677</a:t>
                      </a:r>
                    </a:p>
                  </a:txBody>
                  <a:tcPr marL="9378" marR="9378" marT="93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035038132"/>
                  </a:ext>
                </a:extLst>
              </a:tr>
              <a:tr h="218189">
                <a:tc>
                  <a:txBody>
                    <a:bodyPr/>
                    <a:lstStyle/>
                    <a:p>
                      <a:pPr algn="ctr" fontAlgn="b"/>
                      <a:r>
                        <a:rPr lang="en-IE" sz="1200" b="1" i="0" u="none" strike="noStrike">
                          <a:effectLst/>
                          <a:latin typeface="Calibri" panose="020F0502020204030204" pitchFamily="34" charset="0"/>
                        </a:rPr>
                        <a:t>2013</a:t>
                      </a:r>
                    </a:p>
                  </a:txBody>
                  <a:tcPr marL="9378" marR="9378" marT="93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IE" sz="1200" b="0" i="0" u="none" strike="noStrike">
                          <a:effectLst/>
                          <a:latin typeface="Calibri" panose="020F0502020204030204" pitchFamily="34" charset="0"/>
                        </a:rPr>
                        <a:t>293</a:t>
                      </a:r>
                    </a:p>
                  </a:txBody>
                  <a:tcPr marL="9378" marR="9378" marT="9378"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IE" sz="1200" b="0" i="0" u="none" strike="noStrike">
                          <a:effectLst/>
                          <a:latin typeface="Calibri" panose="020F0502020204030204" pitchFamily="34" charset="0"/>
                        </a:rPr>
                        <a:t>253</a:t>
                      </a:r>
                    </a:p>
                  </a:txBody>
                  <a:tcPr marL="9378" marR="9378" marT="9378" marB="0" anchor="b">
                    <a:lnL>
                      <a:noFill/>
                    </a:lnL>
                    <a:lnR>
                      <a:noFill/>
                    </a:lnR>
                    <a:lnT>
                      <a:noFill/>
                    </a:lnT>
                    <a:lnB>
                      <a:noFill/>
                    </a:lnB>
                  </a:tcPr>
                </a:tc>
                <a:tc>
                  <a:txBody>
                    <a:bodyPr/>
                    <a:lstStyle/>
                    <a:p>
                      <a:pPr algn="ctr" fontAlgn="b"/>
                      <a:endParaRPr lang="en-IE" sz="1200" b="0" i="0" u="none" strike="noStrike">
                        <a:effectLst/>
                        <a:latin typeface="Calibri" panose="020F0502020204030204" pitchFamily="34" charset="0"/>
                      </a:endParaRPr>
                    </a:p>
                  </a:txBody>
                  <a:tcPr marL="9378" marR="9378" marT="9378" marB="0" anchor="b">
                    <a:lnL>
                      <a:noFill/>
                    </a:lnL>
                    <a:lnR>
                      <a:noFill/>
                    </a:lnR>
                    <a:lnT>
                      <a:noFill/>
                    </a:lnT>
                    <a:lnB>
                      <a:noFill/>
                    </a:lnB>
                  </a:tcPr>
                </a:tc>
                <a:tc>
                  <a:txBody>
                    <a:bodyPr/>
                    <a:lstStyle/>
                    <a:p>
                      <a:pPr algn="ctr" fontAlgn="b"/>
                      <a:r>
                        <a:rPr lang="en-IE" sz="1200" b="0" i="0" u="none" strike="noStrike">
                          <a:effectLst/>
                          <a:latin typeface="Calibri" panose="020F0502020204030204" pitchFamily="34" charset="0"/>
                        </a:rPr>
                        <a:t> </a:t>
                      </a:r>
                    </a:p>
                  </a:txBody>
                  <a:tcPr marL="9378" marR="9378" marT="9378"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IE" sz="1200" b="0" i="0" u="none" strike="noStrike">
                          <a:effectLst/>
                          <a:latin typeface="Calibri" panose="020F0502020204030204" pitchFamily="34" charset="0"/>
                        </a:rPr>
                        <a:t>211</a:t>
                      </a:r>
                    </a:p>
                  </a:txBody>
                  <a:tcPr marL="9378" marR="9378" marT="93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125468407"/>
                  </a:ext>
                </a:extLst>
              </a:tr>
              <a:tr h="218189">
                <a:tc>
                  <a:txBody>
                    <a:bodyPr/>
                    <a:lstStyle/>
                    <a:p>
                      <a:pPr algn="ctr" fontAlgn="b"/>
                      <a:r>
                        <a:rPr lang="en-IE" sz="1200" b="1" i="0" u="none" strike="noStrike">
                          <a:effectLst/>
                          <a:latin typeface="Calibri" panose="020F0502020204030204" pitchFamily="34" charset="0"/>
                        </a:rPr>
                        <a:t>2014</a:t>
                      </a:r>
                    </a:p>
                  </a:txBody>
                  <a:tcPr marL="9378" marR="9378" marT="93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IE" sz="1200" b="0" i="0" u="none" strike="noStrike">
                          <a:effectLst/>
                          <a:latin typeface="Calibri" panose="020F0502020204030204" pitchFamily="34" charset="0"/>
                        </a:rPr>
                        <a:t>102</a:t>
                      </a:r>
                    </a:p>
                  </a:txBody>
                  <a:tcPr marL="9378" marR="9378" marT="9378"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IE" sz="1200" b="0" i="0" u="none" strike="noStrike">
                          <a:effectLst/>
                          <a:latin typeface="Calibri" panose="020F0502020204030204" pitchFamily="34" charset="0"/>
                        </a:rPr>
                        <a:t>183</a:t>
                      </a:r>
                    </a:p>
                  </a:txBody>
                  <a:tcPr marL="9378" marR="9378" marT="9378" marB="0" anchor="b">
                    <a:lnL>
                      <a:noFill/>
                    </a:lnL>
                    <a:lnR>
                      <a:noFill/>
                    </a:lnR>
                    <a:lnT>
                      <a:noFill/>
                    </a:lnT>
                    <a:lnB>
                      <a:noFill/>
                    </a:lnB>
                  </a:tcPr>
                </a:tc>
                <a:tc>
                  <a:txBody>
                    <a:bodyPr/>
                    <a:lstStyle/>
                    <a:p>
                      <a:pPr algn="ctr" fontAlgn="b"/>
                      <a:endParaRPr lang="en-IE" sz="1200" b="0" i="0" u="none" strike="noStrike">
                        <a:effectLst/>
                        <a:latin typeface="Calibri" panose="020F0502020204030204" pitchFamily="34" charset="0"/>
                      </a:endParaRPr>
                    </a:p>
                  </a:txBody>
                  <a:tcPr marL="9378" marR="9378" marT="9378" marB="0" anchor="b">
                    <a:lnL>
                      <a:noFill/>
                    </a:lnL>
                    <a:lnR>
                      <a:noFill/>
                    </a:lnR>
                    <a:lnT>
                      <a:noFill/>
                    </a:lnT>
                    <a:lnB>
                      <a:noFill/>
                    </a:lnB>
                  </a:tcPr>
                </a:tc>
                <a:tc>
                  <a:txBody>
                    <a:bodyPr/>
                    <a:lstStyle/>
                    <a:p>
                      <a:pPr algn="ctr" fontAlgn="b"/>
                      <a:r>
                        <a:rPr lang="en-IE" sz="1200" b="0" i="0" u="none" strike="noStrike">
                          <a:effectLst/>
                          <a:latin typeface="Calibri" panose="020F0502020204030204" pitchFamily="34" charset="0"/>
                        </a:rPr>
                        <a:t> </a:t>
                      </a:r>
                    </a:p>
                  </a:txBody>
                  <a:tcPr marL="9378" marR="9378" marT="9378"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IE" sz="1200" b="0" i="0" u="none" strike="noStrike">
                          <a:effectLst/>
                          <a:latin typeface="Calibri" panose="020F0502020204030204" pitchFamily="34" charset="0"/>
                        </a:rPr>
                        <a:t>357</a:t>
                      </a:r>
                    </a:p>
                  </a:txBody>
                  <a:tcPr marL="9378" marR="9378" marT="93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44869471"/>
                  </a:ext>
                </a:extLst>
              </a:tr>
              <a:tr h="218189">
                <a:tc>
                  <a:txBody>
                    <a:bodyPr/>
                    <a:lstStyle/>
                    <a:p>
                      <a:pPr algn="ctr" fontAlgn="b"/>
                      <a:r>
                        <a:rPr lang="en-IE" sz="1200" b="1" i="0" u="none" strike="noStrike">
                          <a:effectLst/>
                          <a:latin typeface="Calibri" panose="020F0502020204030204" pitchFamily="34" charset="0"/>
                        </a:rPr>
                        <a:t>2015</a:t>
                      </a:r>
                    </a:p>
                  </a:txBody>
                  <a:tcPr marL="9378" marR="9378" marT="93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en-IE" sz="1200" b="0" i="0" u="none" strike="noStrike">
                          <a:effectLst/>
                          <a:latin typeface="Calibri" panose="020F0502020204030204" pitchFamily="34" charset="0"/>
                        </a:rPr>
                        <a:t>75</a:t>
                      </a:r>
                    </a:p>
                  </a:txBody>
                  <a:tcPr marL="9378" marR="9378" marT="9378"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IE" sz="1200" b="0" i="0" u="none" strike="noStrike">
                          <a:effectLst/>
                          <a:latin typeface="Calibri" panose="020F0502020204030204" pitchFamily="34" charset="0"/>
                        </a:rPr>
                        <a:t>1,104</a:t>
                      </a:r>
                    </a:p>
                  </a:txBody>
                  <a:tcPr marL="9378" marR="9378" marT="937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IE" sz="1200" b="0" i="0" u="none" strike="noStrike">
                          <a:effectLst/>
                          <a:latin typeface="Calibri" panose="020F0502020204030204" pitchFamily="34" charset="0"/>
                        </a:rPr>
                        <a:t>125</a:t>
                      </a:r>
                    </a:p>
                  </a:txBody>
                  <a:tcPr marL="9378" marR="9378" marT="937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IE" sz="1200" b="0" i="0" u="none" strike="noStrike">
                          <a:effectLst/>
                          <a:latin typeface="Calibri" panose="020F0502020204030204" pitchFamily="34" charset="0"/>
                        </a:rPr>
                        <a:t>2,696</a:t>
                      </a:r>
                    </a:p>
                  </a:txBody>
                  <a:tcPr marL="9378" marR="9378" marT="9378"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en-IE" sz="1200" b="0" i="0" u="none" strike="noStrike" dirty="0">
                          <a:effectLst/>
                          <a:latin typeface="Calibri" panose="020F0502020204030204" pitchFamily="34" charset="0"/>
                        </a:rPr>
                        <a:t>401</a:t>
                      </a:r>
                    </a:p>
                  </a:txBody>
                  <a:tcPr marL="9378" marR="9378" marT="93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9208519"/>
                  </a:ext>
                </a:extLst>
              </a:tr>
            </a:tbl>
          </a:graphicData>
        </a:graphic>
      </p:graphicFrame>
      <p:graphicFrame>
        <p:nvGraphicFramePr>
          <p:cNvPr id="9" name="Table 8">
            <a:extLst>
              <a:ext uri="{FF2B5EF4-FFF2-40B4-BE49-F238E27FC236}">
                <a16:creationId xmlns:a16="http://schemas.microsoft.com/office/drawing/2014/main" id="{1D3A9DAF-6392-8E05-DB42-075F4F5CE0CB}"/>
              </a:ext>
            </a:extLst>
          </p:cNvPr>
          <p:cNvGraphicFramePr>
            <a:graphicFrameLocks noGrp="1"/>
          </p:cNvGraphicFramePr>
          <p:nvPr>
            <p:extLst>
              <p:ext uri="{D42A27DB-BD31-4B8C-83A1-F6EECF244321}">
                <p14:modId xmlns:p14="http://schemas.microsoft.com/office/powerpoint/2010/main" val="4105272952"/>
              </p:ext>
            </p:extLst>
          </p:nvPr>
        </p:nvGraphicFramePr>
        <p:xfrm>
          <a:off x="585568" y="4605820"/>
          <a:ext cx="11020864" cy="1408113"/>
        </p:xfrm>
        <a:graphic>
          <a:graphicData uri="http://schemas.openxmlformats.org/drawingml/2006/table">
            <a:tbl>
              <a:tblPr/>
              <a:tblGrid>
                <a:gridCol w="1889291">
                  <a:extLst>
                    <a:ext uri="{9D8B030D-6E8A-4147-A177-3AD203B41FA5}">
                      <a16:colId xmlns:a16="http://schemas.microsoft.com/office/drawing/2014/main" val="2992136888"/>
                    </a:ext>
                  </a:extLst>
                </a:gridCol>
                <a:gridCol w="947214">
                  <a:extLst>
                    <a:ext uri="{9D8B030D-6E8A-4147-A177-3AD203B41FA5}">
                      <a16:colId xmlns:a16="http://schemas.microsoft.com/office/drawing/2014/main" val="3778854007"/>
                    </a:ext>
                  </a:extLst>
                </a:gridCol>
                <a:gridCol w="3243137">
                  <a:extLst>
                    <a:ext uri="{9D8B030D-6E8A-4147-A177-3AD203B41FA5}">
                      <a16:colId xmlns:a16="http://schemas.microsoft.com/office/drawing/2014/main" val="125946534"/>
                    </a:ext>
                  </a:extLst>
                </a:gridCol>
                <a:gridCol w="4016645">
                  <a:extLst>
                    <a:ext uri="{9D8B030D-6E8A-4147-A177-3AD203B41FA5}">
                      <a16:colId xmlns:a16="http://schemas.microsoft.com/office/drawing/2014/main" val="980135300"/>
                    </a:ext>
                  </a:extLst>
                </a:gridCol>
                <a:gridCol w="924577">
                  <a:extLst>
                    <a:ext uri="{9D8B030D-6E8A-4147-A177-3AD203B41FA5}">
                      <a16:colId xmlns:a16="http://schemas.microsoft.com/office/drawing/2014/main" val="1161934913"/>
                    </a:ext>
                  </a:extLst>
                </a:gridCol>
              </a:tblGrid>
              <a:tr h="200025">
                <a:tc>
                  <a:txBody>
                    <a:bodyPr/>
                    <a:lstStyle/>
                    <a:p>
                      <a:pPr algn="ctr" fontAlgn="ctr"/>
                      <a:r>
                        <a:rPr lang="en-IE" sz="1200" b="1" i="0" u="none" strike="noStrike">
                          <a:solidFill>
                            <a:srgbClr val="000000"/>
                          </a:solidFill>
                          <a:effectLst/>
                          <a:latin typeface="Calibri" panose="020F0502020204030204" pitchFamily="34" charset="0"/>
                        </a:rPr>
                        <a:t>2016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E" sz="1200" b="0" i="0" u="none" strike="noStrike">
                          <a:solidFill>
                            <a:srgbClr val="000000"/>
                          </a:solidFill>
                          <a:effectLst/>
                          <a:latin typeface="Calibri" panose="020F0502020204030204" pitchFamily="34" charset="0"/>
                        </a:rPr>
                        <a:t>320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IE" sz="1200" b="0" i="0" u="none" strike="noStrike">
                          <a:solidFill>
                            <a:srgbClr val="000000"/>
                          </a:solidFill>
                          <a:effectLst/>
                          <a:latin typeface="Calibri" panose="020F0502020204030204" pitchFamily="34" charset="0"/>
                        </a:rPr>
                        <a:t>54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IE" sz="1200" b="0" i="0" u="none" strike="noStrike">
                          <a:solidFill>
                            <a:srgbClr val="000000"/>
                          </a:solidFill>
                          <a:effectLst/>
                          <a:latin typeface="Calibri" panose="020F0502020204030204" pitchFamily="34" charset="0"/>
                        </a:rPr>
                        <a:t>230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IE" sz="1200" b="0" i="0" u="none" strike="noStrike">
                          <a:solidFill>
                            <a:srgbClr val="000000"/>
                          </a:solidFill>
                          <a:effectLst/>
                          <a:latin typeface="Calibri" panose="020F0502020204030204" pitchFamily="34" charset="0"/>
                        </a:rPr>
                        <a:t>n/a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708919767"/>
                  </a:ext>
                </a:extLst>
              </a:tr>
              <a:tr h="200025">
                <a:tc>
                  <a:txBody>
                    <a:bodyPr/>
                    <a:lstStyle/>
                    <a:p>
                      <a:pPr algn="ctr" fontAlgn="ctr"/>
                      <a:r>
                        <a:rPr lang="en-IE" sz="1200" b="1" i="0" u="none" strike="noStrike">
                          <a:solidFill>
                            <a:srgbClr val="000000"/>
                          </a:solidFill>
                          <a:effectLst/>
                          <a:latin typeface="Calibri" panose="020F0502020204030204" pitchFamily="34" charset="0"/>
                        </a:rPr>
                        <a:t>2017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E" sz="1200" b="0" i="0" u="none" strike="noStrike">
                          <a:solidFill>
                            <a:srgbClr val="000000"/>
                          </a:solidFill>
                          <a:effectLst/>
                          <a:latin typeface="Calibri" panose="020F0502020204030204" pitchFamily="34" charset="0"/>
                        </a:rPr>
                        <a:t>1,014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IE" sz="1200" b="0" i="0" u="none" strike="noStrike">
                          <a:solidFill>
                            <a:srgbClr val="000000"/>
                          </a:solidFill>
                          <a:effectLst/>
                          <a:latin typeface="Calibri" panose="020F0502020204030204" pitchFamily="34" charset="0"/>
                        </a:rPr>
                        <a:t>70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IE" sz="1200" b="0" i="0" u="none" strike="noStrike">
                          <a:solidFill>
                            <a:srgbClr val="000000"/>
                          </a:solidFill>
                          <a:effectLst/>
                          <a:latin typeface="Calibri" panose="020F0502020204030204" pitchFamily="34" charset="0"/>
                        </a:rPr>
                        <a:t>690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IE" sz="1200" b="0" i="0" u="none" strike="noStrike">
                          <a:solidFill>
                            <a:srgbClr val="000000"/>
                          </a:solidFill>
                          <a:effectLst/>
                          <a:latin typeface="Calibri" panose="020F0502020204030204" pitchFamily="34" charset="0"/>
                        </a:rPr>
                        <a:t>523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851074064"/>
                  </a:ext>
                </a:extLst>
              </a:tr>
              <a:tr h="207963">
                <a:tc>
                  <a:txBody>
                    <a:bodyPr/>
                    <a:lstStyle/>
                    <a:p>
                      <a:pPr algn="ctr" fontAlgn="ctr"/>
                      <a:r>
                        <a:rPr lang="en-IE" sz="1200" b="1" i="0" u="none" strike="noStrike">
                          <a:solidFill>
                            <a:srgbClr val="000000"/>
                          </a:solidFill>
                          <a:effectLst/>
                          <a:latin typeface="Calibri" panose="020F0502020204030204" pitchFamily="34" charset="0"/>
                        </a:rPr>
                        <a:t>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E" sz="1200" b="0" i="0" u="none" strike="noStrike">
                          <a:solidFill>
                            <a:srgbClr val="000000"/>
                          </a:solidFill>
                          <a:effectLst/>
                          <a:latin typeface="Calibri" panose="020F0502020204030204" pitchFamily="34" charset="0"/>
                        </a:rPr>
                        <a:t>2,022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IE" sz="1200" b="0" i="0" u="none" strike="noStrike">
                          <a:solidFill>
                            <a:srgbClr val="000000"/>
                          </a:solidFill>
                          <a:effectLst/>
                          <a:latin typeface="Calibri" panose="020F0502020204030204" pitchFamily="34" charset="0"/>
                        </a:rPr>
                        <a:t>183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IE" sz="1200" b="0" i="0" u="none" strike="noStrike">
                          <a:solidFill>
                            <a:srgbClr val="000000"/>
                          </a:solidFill>
                          <a:effectLst/>
                          <a:latin typeface="Calibri" panose="020F0502020204030204" pitchFamily="34" charset="0"/>
                        </a:rPr>
                        <a:t>1,205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IE" sz="1200" b="0" i="0" u="none" strike="noStrike">
                          <a:solidFill>
                            <a:srgbClr val="000000"/>
                          </a:solidFill>
                          <a:effectLst/>
                          <a:latin typeface="Calibri" panose="020F0502020204030204" pitchFamily="34" charset="0"/>
                        </a:rPr>
                        <a:t>824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885501944"/>
                  </a:ext>
                </a:extLst>
              </a:tr>
              <a:tr h="200025">
                <a:tc>
                  <a:txBody>
                    <a:bodyPr/>
                    <a:lstStyle/>
                    <a:p>
                      <a:pPr algn="ctr" fontAlgn="ctr"/>
                      <a:r>
                        <a:rPr lang="en-IE" sz="1200" b="1" i="0" u="none" strike="noStrike">
                          <a:solidFill>
                            <a:srgbClr val="000000"/>
                          </a:solidFill>
                          <a:effectLst/>
                          <a:latin typeface="Calibri" panose="020F0502020204030204" pitchFamily="34" charset="0"/>
                        </a:rPr>
                        <a:t>2019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E" sz="1200" b="0" i="0" u="none" strike="noStrike">
                          <a:solidFill>
                            <a:srgbClr val="000000"/>
                          </a:solidFill>
                          <a:effectLst/>
                          <a:latin typeface="Calibri" panose="020F0502020204030204" pitchFamily="34" charset="0"/>
                        </a:rPr>
                        <a:t>2,271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IE" sz="1200" b="0" i="0" u="none" strike="noStrike">
                          <a:solidFill>
                            <a:srgbClr val="000000"/>
                          </a:solidFill>
                          <a:effectLst/>
                          <a:latin typeface="Calibri" panose="020F0502020204030204" pitchFamily="34" charset="0"/>
                        </a:rPr>
                        <a:t>142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IE" sz="1200" b="0" i="0" u="none" strike="noStrike">
                          <a:solidFill>
                            <a:srgbClr val="000000"/>
                          </a:solidFill>
                          <a:effectLst/>
                          <a:latin typeface="Calibri" panose="020F0502020204030204" pitchFamily="34" charset="0"/>
                        </a:rPr>
                        <a:t>2,033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IE" sz="1200" b="0" i="0" u="none" strike="noStrike">
                          <a:solidFill>
                            <a:srgbClr val="000000"/>
                          </a:solidFill>
                          <a:effectLst/>
                          <a:latin typeface="Calibri" panose="020F0502020204030204" pitchFamily="34" charset="0"/>
                        </a:rPr>
                        <a:t>1,325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917363159"/>
                  </a:ext>
                </a:extLst>
              </a:tr>
              <a:tr h="200025">
                <a:tc>
                  <a:txBody>
                    <a:bodyPr/>
                    <a:lstStyle/>
                    <a:p>
                      <a:pPr algn="ctr" fontAlgn="ctr"/>
                      <a:r>
                        <a:rPr lang="en-IE" sz="1200" b="1" i="0" u="none" strike="noStrike">
                          <a:solidFill>
                            <a:srgbClr val="000000"/>
                          </a:solidFill>
                          <a:effectLst/>
                          <a:latin typeface="Calibri" panose="020F0502020204030204" pitchFamily="34" charset="0"/>
                        </a:rPr>
                        <a:t>2020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E" sz="1200" b="0" i="0" u="none" strike="noStrike">
                          <a:solidFill>
                            <a:srgbClr val="000000"/>
                          </a:solidFill>
                          <a:effectLst/>
                          <a:latin typeface="Calibri" panose="020F0502020204030204" pitchFamily="34" charset="0"/>
                        </a:rPr>
                        <a:t>2,230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IE" sz="1200" b="0" i="0" u="none" strike="noStrike">
                          <a:solidFill>
                            <a:srgbClr val="000000"/>
                          </a:solidFill>
                          <a:effectLst/>
                          <a:latin typeface="Calibri" panose="020F0502020204030204" pitchFamily="34" charset="0"/>
                        </a:rPr>
                        <a:t>156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IE" sz="1200" b="0" i="0" u="none" strike="noStrike">
                          <a:solidFill>
                            <a:srgbClr val="000000"/>
                          </a:solidFill>
                          <a:effectLst/>
                          <a:latin typeface="Calibri" panose="020F0502020204030204" pitchFamily="34" charset="0"/>
                        </a:rPr>
                        <a:t>1,940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IE" sz="1200" b="0" i="0" u="none" strike="noStrike">
                          <a:solidFill>
                            <a:srgbClr val="000000"/>
                          </a:solidFill>
                          <a:effectLst/>
                          <a:latin typeface="Calibri" panose="020F0502020204030204" pitchFamily="34" charset="0"/>
                        </a:rPr>
                        <a:t>738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125521588"/>
                  </a:ext>
                </a:extLst>
              </a:tr>
              <a:tr h="200025">
                <a:tc>
                  <a:txBody>
                    <a:bodyPr/>
                    <a:lstStyle/>
                    <a:p>
                      <a:pPr algn="ctr" fontAlgn="ctr"/>
                      <a:r>
                        <a:rPr lang="en-IE" sz="1200" b="1" i="0" u="none" strike="noStrike">
                          <a:solidFill>
                            <a:srgbClr val="000000"/>
                          </a:solidFill>
                          <a:effectLst/>
                          <a:latin typeface="Calibri" panose="020F0502020204030204" pitchFamily="34" charset="0"/>
                        </a:rPr>
                        <a:t>2021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E" sz="1200" b="0" i="0" u="none" strike="noStrike">
                          <a:solidFill>
                            <a:srgbClr val="000000"/>
                          </a:solidFill>
                          <a:effectLst/>
                          <a:latin typeface="Calibri" panose="020F0502020204030204" pitchFamily="34" charset="0"/>
                        </a:rPr>
                        <a:t>1,998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IE" sz="1200" b="0" i="0" u="none" strike="noStrike">
                          <a:solidFill>
                            <a:srgbClr val="000000"/>
                          </a:solidFill>
                          <a:effectLst/>
                          <a:latin typeface="Calibri" panose="020F0502020204030204" pitchFamily="34" charset="0"/>
                        </a:rPr>
                        <a:t>141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IE" sz="1200" b="0" i="0" u="none" strike="noStrike">
                          <a:solidFill>
                            <a:srgbClr val="000000"/>
                          </a:solidFill>
                          <a:effectLst/>
                          <a:latin typeface="Calibri" panose="020F0502020204030204" pitchFamily="34" charset="0"/>
                        </a:rPr>
                        <a:t>2,144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IE" sz="1200" b="0" i="0" u="none" strike="noStrike">
                          <a:solidFill>
                            <a:srgbClr val="000000"/>
                          </a:solidFill>
                          <a:effectLst/>
                          <a:latin typeface="Calibri" panose="020F0502020204030204" pitchFamily="34" charset="0"/>
                        </a:rPr>
                        <a:t>913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838228974"/>
                  </a:ext>
                </a:extLst>
              </a:tr>
              <a:tr h="200025">
                <a:tc>
                  <a:txBody>
                    <a:bodyPr/>
                    <a:lstStyle/>
                    <a:p>
                      <a:pPr algn="ctr" fontAlgn="ctr"/>
                      <a:r>
                        <a:rPr lang="en-IE" sz="1200" b="1" i="0" u="none" strike="noStrike">
                          <a:solidFill>
                            <a:srgbClr val="000000"/>
                          </a:solidFill>
                          <a:effectLst/>
                          <a:latin typeface="Calibri" panose="020F0502020204030204" pitchFamily="34" charset="0"/>
                        </a:rPr>
                        <a:t>2022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E" sz="1200" b="0" i="0" u="none" strike="noStrike">
                          <a:solidFill>
                            <a:srgbClr val="000000"/>
                          </a:solidFill>
                          <a:effectLst/>
                          <a:latin typeface="Calibri" panose="020F0502020204030204" pitchFamily="34" charset="0"/>
                        </a:rPr>
                        <a:t>2,885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IE" sz="1200" b="0" i="0" u="none" strike="noStrike">
                          <a:solidFill>
                            <a:srgbClr val="000000"/>
                          </a:solidFill>
                          <a:effectLst/>
                          <a:latin typeface="Calibri" panose="020F0502020204030204" pitchFamily="34" charset="0"/>
                        </a:rPr>
                        <a:t>466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IE" sz="1200" b="0" i="0" u="none" strike="noStrike">
                          <a:solidFill>
                            <a:srgbClr val="000000"/>
                          </a:solidFill>
                          <a:effectLst/>
                          <a:latin typeface="Calibri" panose="020F0502020204030204" pitchFamily="34" charset="0"/>
                        </a:rPr>
                        <a:t>2,674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IE" sz="1200" b="0" i="0" u="none" strike="noStrike" dirty="0">
                          <a:solidFill>
                            <a:srgbClr val="000000"/>
                          </a:solidFill>
                          <a:effectLst/>
                          <a:latin typeface="Calibri" panose="020F0502020204030204" pitchFamily="34" charset="0"/>
                        </a:rPr>
                        <a:t>1,408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908882299"/>
                  </a:ext>
                </a:extLst>
              </a:tr>
            </a:tbl>
          </a:graphicData>
        </a:graphic>
      </p:graphicFrame>
    </p:spTree>
    <p:extLst>
      <p:ext uri="{BB962C8B-B14F-4D97-AF65-F5344CB8AC3E}">
        <p14:creationId xmlns:p14="http://schemas.microsoft.com/office/powerpoint/2010/main" val="41954636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2DC95-E5BC-76CF-2FC0-F910B0060B5B}"/>
              </a:ext>
            </a:extLst>
          </p:cNvPr>
          <p:cNvSpPr>
            <a:spLocks noGrp="1"/>
          </p:cNvSpPr>
          <p:nvPr>
            <p:ph type="title"/>
          </p:nvPr>
        </p:nvSpPr>
        <p:spPr/>
        <p:txBody>
          <a:bodyPr>
            <a:normAutofit fontScale="90000"/>
          </a:bodyPr>
          <a:lstStyle/>
          <a:p>
            <a:r>
              <a:rPr lang="en-IE" sz="3000" b="1" i="1" dirty="0"/>
              <a:t>Financialization and commodification of housing: Dublin housing market taken over by non-household purchases –pushing up prices, blocking home purchases</a:t>
            </a:r>
          </a:p>
        </p:txBody>
      </p:sp>
      <p:sp>
        <p:nvSpPr>
          <p:cNvPr id="3" name="Content Placeholder 2">
            <a:extLst>
              <a:ext uri="{FF2B5EF4-FFF2-40B4-BE49-F238E27FC236}">
                <a16:creationId xmlns:a16="http://schemas.microsoft.com/office/drawing/2014/main" id="{FD632D91-A409-330C-C80C-7EBD1DA27C6D}"/>
              </a:ext>
            </a:extLst>
          </p:cNvPr>
          <p:cNvSpPr>
            <a:spLocks noGrp="1"/>
          </p:cNvSpPr>
          <p:nvPr>
            <p:ph idx="1"/>
          </p:nvPr>
        </p:nvSpPr>
        <p:spPr>
          <a:xfrm>
            <a:off x="1104293" y="2234656"/>
            <a:ext cx="8946541" cy="4195481"/>
          </a:xfrm>
        </p:spPr>
        <p:txBody>
          <a:bodyPr/>
          <a:lstStyle/>
          <a:p>
            <a:pPr marL="0" indent="0">
              <a:buNone/>
            </a:pPr>
            <a:r>
              <a:rPr lang="en-IE" dirty="0"/>
              <a:t>September 2022</a:t>
            </a:r>
          </a:p>
          <a:p>
            <a:r>
              <a:rPr lang="en-IE" dirty="0"/>
              <a:t>Of total 697 new build units in Dublin:</a:t>
            </a:r>
          </a:p>
          <a:p>
            <a:r>
              <a:rPr lang="en-IE" dirty="0"/>
              <a:t> 431 (62%) bought by ‘non-households’</a:t>
            </a:r>
          </a:p>
          <a:p>
            <a:pPr marL="0" indent="0">
              <a:buNone/>
            </a:pPr>
            <a:endParaRPr lang="en-IE" dirty="0"/>
          </a:p>
          <a:p>
            <a:pPr marL="0" indent="0">
              <a:buNone/>
            </a:pPr>
            <a:r>
              <a:rPr lang="en-IE" dirty="0"/>
              <a:t>January 2022-September 2022</a:t>
            </a:r>
          </a:p>
          <a:p>
            <a:r>
              <a:rPr lang="en-IE" dirty="0"/>
              <a:t>Of total 4255 new build units in Dublin</a:t>
            </a:r>
          </a:p>
          <a:p>
            <a:r>
              <a:rPr lang="en-IE" dirty="0"/>
              <a:t>2533 (60%) bought by ‘non-households’</a:t>
            </a:r>
          </a:p>
          <a:p>
            <a:endParaRPr lang="en-IE" dirty="0"/>
          </a:p>
          <a:p>
            <a:pPr marL="0" indent="0">
              <a:buNone/>
            </a:pPr>
            <a:endParaRPr lang="en-IE" dirty="0"/>
          </a:p>
        </p:txBody>
      </p:sp>
      <p:pic>
        <p:nvPicPr>
          <p:cNvPr id="5" name="Picture 4">
            <a:extLst>
              <a:ext uri="{FF2B5EF4-FFF2-40B4-BE49-F238E27FC236}">
                <a16:creationId xmlns:a16="http://schemas.microsoft.com/office/drawing/2014/main" id="{30D324D5-6DCD-4BEC-22C2-EDD55E85C025}"/>
              </a:ext>
            </a:extLst>
          </p:cNvPr>
          <p:cNvPicPr>
            <a:picLocks noChangeAspect="1"/>
          </p:cNvPicPr>
          <p:nvPr/>
        </p:nvPicPr>
        <p:blipFill>
          <a:blip r:embed="rId2"/>
          <a:stretch>
            <a:fillRect/>
          </a:stretch>
        </p:blipFill>
        <p:spPr>
          <a:xfrm>
            <a:off x="7137683" y="1682065"/>
            <a:ext cx="4647917" cy="2753912"/>
          </a:xfrm>
          <a:prstGeom prst="rect">
            <a:avLst/>
          </a:prstGeom>
        </p:spPr>
      </p:pic>
      <p:pic>
        <p:nvPicPr>
          <p:cNvPr id="4" name="Picture 3">
            <a:extLst>
              <a:ext uri="{FF2B5EF4-FFF2-40B4-BE49-F238E27FC236}">
                <a16:creationId xmlns:a16="http://schemas.microsoft.com/office/drawing/2014/main" id="{59C93EF6-0A27-E852-7990-0DFFCD680A48}"/>
              </a:ext>
            </a:extLst>
          </p:cNvPr>
          <p:cNvPicPr>
            <a:picLocks noChangeAspect="1"/>
          </p:cNvPicPr>
          <p:nvPr/>
        </p:nvPicPr>
        <p:blipFill>
          <a:blip r:embed="rId3"/>
          <a:stretch>
            <a:fillRect/>
          </a:stretch>
        </p:blipFill>
        <p:spPr>
          <a:xfrm>
            <a:off x="7486296" y="4457364"/>
            <a:ext cx="4299304" cy="1951386"/>
          </a:xfrm>
          <a:prstGeom prst="rect">
            <a:avLst/>
          </a:prstGeom>
        </p:spPr>
      </p:pic>
    </p:spTree>
    <p:extLst>
      <p:ext uri="{BB962C8B-B14F-4D97-AF65-F5344CB8AC3E}">
        <p14:creationId xmlns:p14="http://schemas.microsoft.com/office/powerpoint/2010/main" val="30034689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68D91-7DDC-F93A-64C4-F22BFB610B89}"/>
              </a:ext>
            </a:extLst>
          </p:cNvPr>
          <p:cNvSpPr>
            <a:spLocks noGrp="1"/>
          </p:cNvSpPr>
          <p:nvPr>
            <p:ph type="title"/>
          </p:nvPr>
        </p:nvSpPr>
        <p:spPr>
          <a:xfrm>
            <a:off x="643467" y="501843"/>
            <a:ext cx="10905066" cy="1135737"/>
          </a:xfrm>
        </p:spPr>
        <p:txBody>
          <a:bodyPr>
            <a:normAutofit fontScale="90000"/>
          </a:bodyPr>
          <a:lstStyle/>
          <a:p>
            <a:r>
              <a:rPr lang="en-IE" sz="3600" b="1" dirty="0"/>
              <a:t>Home as sanctuary - the psychosocial role of home (social determinants of health): a secure base, safety belonging, roots</a:t>
            </a:r>
            <a:br>
              <a:rPr lang="en-IE" sz="1800" dirty="0"/>
            </a:br>
            <a:br>
              <a:rPr lang="en-IE" sz="2500" spc="15" dirty="0">
                <a:latin typeface="Calibri" panose="020F0502020204030204" pitchFamily="34" charset="0"/>
                <a:ea typeface="Calibri" panose="020F0502020204030204" pitchFamily="34" charset="0"/>
              </a:rPr>
            </a:br>
            <a:endParaRPr lang="en-IE" sz="2500" dirty="0"/>
          </a:p>
        </p:txBody>
      </p:sp>
      <p:sp>
        <p:nvSpPr>
          <p:cNvPr id="3" name="Content Placeholder 2">
            <a:extLst>
              <a:ext uri="{FF2B5EF4-FFF2-40B4-BE49-F238E27FC236}">
                <a16:creationId xmlns:a16="http://schemas.microsoft.com/office/drawing/2014/main" id="{EAE9915E-9B82-92DB-31C2-7FB3404A009C}"/>
              </a:ext>
            </a:extLst>
          </p:cNvPr>
          <p:cNvSpPr>
            <a:spLocks noGrp="1"/>
          </p:cNvSpPr>
          <p:nvPr>
            <p:ph idx="1"/>
          </p:nvPr>
        </p:nvSpPr>
        <p:spPr>
          <a:xfrm>
            <a:off x="540327" y="2156753"/>
            <a:ext cx="5840459" cy="4393982"/>
          </a:xfrm>
        </p:spPr>
        <p:txBody>
          <a:bodyPr>
            <a:normAutofit fontScale="85000" lnSpcReduction="20000"/>
          </a:bodyPr>
          <a:lstStyle/>
          <a:p>
            <a:endParaRPr lang="en-IE" sz="1400" dirty="0"/>
          </a:p>
          <a:p>
            <a:r>
              <a:rPr lang="en-IE" sz="1500" b="1" spc="15" dirty="0">
                <a:ea typeface="Calibri" panose="020F0502020204030204" pitchFamily="34" charset="0"/>
              </a:rPr>
              <a:t>Housing is required not just to meet shelter needs, but all human needs across the five levels of Maslow’s hierarchy. </a:t>
            </a:r>
          </a:p>
          <a:p>
            <a:r>
              <a:rPr lang="en-IE" sz="1500" b="1" dirty="0"/>
              <a:t>A social policy, psychological and health approach to housing -</a:t>
            </a:r>
            <a:r>
              <a:rPr lang="en-IE" sz="1500" b="1" dirty="0">
                <a:effectLst/>
                <a:ea typeface="Calibri" panose="020F0502020204030204" pitchFamily="34" charset="0"/>
              </a:rPr>
              <a:t> the “psychosocial” importance of home – its impact on our psychological well-being, on our physical and mental health.</a:t>
            </a:r>
            <a:endParaRPr lang="en-US" sz="1500" b="1" dirty="0">
              <a:ea typeface="Calibri" panose="020F0502020204030204" pitchFamily="34" charset="0"/>
              <a:cs typeface="Calibri" panose="020F0502020204030204" pitchFamily="34" charset="0"/>
            </a:endParaRPr>
          </a:p>
          <a:p>
            <a:r>
              <a:rPr lang="en-IE" sz="1500" b="1" i="1" dirty="0">
                <a:effectLst/>
                <a:ea typeface="Calibri" panose="020F0502020204030204" pitchFamily="34" charset="0"/>
                <a:cs typeface="Calibri" panose="020F0502020204030204" pitchFamily="34" charset="0"/>
              </a:rPr>
              <a:t>Home as sanctuary- as physical and psychological safety (and the impact when it doesn’t provide that</a:t>
            </a:r>
            <a:endParaRPr lang="en-IE" sz="1500" b="1" dirty="0">
              <a:effectLst/>
              <a:ea typeface="Calibri" panose="020F0502020204030204" pitchFamily="34" charset="0"/>
              <a:cs typeface="Times New Roman" panose="02020603050405020304" pitchFamily="18" charset="0"/>
            </a:endParaRPr>
          </a:p>
          <a:p>
            <a:pPr>
              <a:spcAft>
                <a:spcPts val="800"/>
              </a:spcAft>
            </a:pPr>
            <a:r>
              <a:rPr lang="en-IE" sz="1500" b="1" spc="15" dirty="0">
                <a:effectLst/>
                <a:ea typeface="Calibri" panose="020F0502020204030204" pitchFamily="34" charset="0"/>
                <a:cs typeface="Calibri" panose="020F0502020204030204" pitchFamily="34" charset="0"/>
              </a:rPr>
              <a:t>By providing a secure base, housing provides a deep sense of psychological safety and stability, known as ‘ontological’ security</a:t>
            </a:r>
            <a:endParaRPr lang="en-IE" sz="1500" b="1" dirty="0">
              <a:effectLst/>
              <a:ea typeface="Calibri" panose="020F0502020204030204" pitchFamily="34" charset="0"/>
              <a:cs typeface="Times New Roman" panose="02020603050405020304" pitchFamily="18" charset="0"/>
            </a:endParaRPr>
          </a:p>
          <a:p>
            <a:pPr>
              <a:spcAft>
                <a:spcPts val="800"/>
              </a:spcAft>
            </a:pPr>
            <a:r>
              <a:rPr lang="en-IE" sz="1500" b="1" dirty="0">
                <a:effectLst/>
                <a:ea typeface="Calibri" panose="020F0502020204030204" pitchFamily="34" charset="0"/>
                <a:cs typeface="Calibri" panose="020F0502020204030204" pitchFamily="34" charset="0"/>
              </a:rPr>
              <a:t>Ontological security is fundamental to our sense of ourselves, our self-identity, and our feelings of security about the reliability of life. </a:t>
            </a:r>
          </a:p>
          <a:p>
            <a:pPr>
              <a:spcAft>
                <a:spcPts val="800"/>
              </a:spcAft>
            </a:pPr>
            <a:r>
              <a:rPr lang="en-IE" sz="1500" b="1" dirty="0">
                <a:ea typeface="Calibri" panose="020F0502020204030204" pitchFamily="34" charset="0"/>
                <a:cs typeface="Calibri" panose="020F0502020204030204" pitchFamily="34" charset="0"/>
              </a:rPr>
              <a:t>A</a:t>
            </a:r>
            <a:r>
              <a:rPr lang="en-IE" sz="1500" b="1" dirty="0">
                <a:effectLst/>
                <a:ea typeface="Calibri" panose="020F0502020204030204" pitchFamily="34" charset="0"/>
                <a:cs typeface="Calibri" panose="020F0502020204030204" pitchFamily="34" charset="0"/>
              </a:rPr>
              <a:t> secure sense of belonging and attachment to a place, a home, is necessary for wellbeing</a:t>
            </a:r>
          </a:p>
          <a:p>
            <a:pPr>
              <a:spcAft>
                <a:spcPts val="800"/>
              </a:spcAft>
            </a:pPr>
            <a:r>
              <a:rPr lang="en-IE" sz="1500" b="1" dirty="0">
                <a:effectLst/>
                <a:ea typeface="Calibri" panose="020F0502020204030204" pitchFamily="34" charset="0"/>
              </a:rPr>
              <a:t>Homelessness, insecure housing, impacts on our self-identity, and our mental health. </a:t>
            </a:r>
            <a:r>
              <a:rPr lang="en-US" sz="1500" b="1" dirty="0">
                <a:effectLst/>
                <a:ea typeface="Calibri" panose="020F0502020204030204" pitchFamily="34" charset="0"/>
              </a:rPr>
              <a:t>This can lead to feelings of shame, stigma, and status anxiety. </a:t>
            </a:r>
            <a:endParaRPr lang="en-IE" sz="1500" b="1" dirty="0"/>
          </a:p>
          <a:p>
            <a:pPr>
              <a:spcAft>
                <a:spcPts val="800"/>
              </a:spcAft>
            </a:pPr>
            <a:endParaRPr lang="en-IE" sz="1400" dirty="0"/>
          </a:p>
        </p:txBody>
      </p:sp>
      <p:pic>
        <p:nvPicPr>
          <p:cNvPr id="4" name="Picture 2">
            <a:extLst>
              <a:ext uri="{FF2B5EF4-FFF2-40B4-BE49-F238E27FC236}">
                <a16:creationId xmlns:a16="http://schemas.microsoft.com/office/drawing/2014/main" id="{1DB65B74-7311-E789-96EA-5284D1526F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740" t="25801" r="40173" b="23878"/>
          <a:stretch>
            <a:fillRect/>
          </a:stretch>
        </p:blipFill>
        <p:spPr bwMode="auto">
          <a:xfrm>
            <a:off x="6921115" y="2316695"/>
            <a:ext cx="4627418" cy="407409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644873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6D0B3B-88E6-6AE8-A93E-7B1B3D6E5CAF}"/>
              </a:ext>
            </a:extLst>
          </p:cNvPr>
          <p:cNvSpPr>
            <a:spLocks noGrp="1"/>
          </p:cNvSpPr>
          <p:nvPr>
            <p:ph idx="1"/>
          </p:nvPr>
        </p:nvSpPr>
        <p:spPr>
          <a:xfrm>
            <a:off x="838200" y="5472545"/>
            <a:ext cx="10515600" cy="704418"/>
          </a:xfrm>
        </p:spPr>
        <p:txBody>
          <a:bodyPr>
            <a:normAutofit/>
          </a:bodyPr>
          <a:lstStyle/>
          <a:p>
            <a:r>
              <a:rPr lang="en-US" dirty="0">
                <a:hlinkClick r:id="rId2"/>
              </a:rPr>
              <a:t>Cuckoo funds and the State snap up 42pc of new homes as first-time buyers feel the squeeze - Independent.ie</a:t>
            </a:r>
            <a:endParaRPr lang="en-IE" dirty="0"/>
          </a:p>
        </p:txBody>
      </p:sp>
      <p:pic>
        <p:nvPicPr>
          <p:cNvPr id="4" name="Picture 3">
            <a:extLst>
              <a:ext uri="{FF2B5EF4-FFF2-40B4-BE49-F238E27FC236}">
                <a16:creationId xmlns:a16="http://schemas.microsoft.com/office/drawing/2014/main" id="{E2AA0DA9-0AE2-CFFA-92A4-206D66E6B121}"/>
              </a:ext>
            </a:extLst>
          </p:cNvPr>
          <p:cNvPicPr>
            <a:picLocks noChangeAspect="1"/>
          </p:cNvPicPr>
          <p:nvPr/>
        </p:nvPicPr>
        <p:blipFill>
          <a:blip r:embed="rId3"/>
          <a:stretch>
            <a:fillRect/>
          </a:stretch>
        </p:blipFill>
        <p:spPr>
          <a:xfrm>
            <a:off x="2760926" y="221672"/>
            <a:ext cx="6109735" cy="5015345"/>
          </a:xfrm>
          <a:prstGeom prst="rect">
            <a:avLst/>
          </a:prstGeom>
        </p:spPr>
      </p:pic>
    </p:spTree>
    <p:extLst>
      <p:ext uri="{BB962C8B-B14F-4D97-AF65-F5344CB8AC3E}">
        <p14:creationId xmlns:p14="http://schemas.microsoft.com/office/powerpoint/2010/main" val="35292921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15308-AA48-AF20-296E-ABDF9B03872F}"/>
              </a:ext>
            </a:extLst>
          </p:cNvPr>
          <p:cNvSpPr>
            <a:spLocks noGrp="1"/>
          </p:cNvSpPr>
          <p:nvPr>
            <p:ph type="title"/>
          </p:nvPr>
        </p:nvSpPr>
        <p:spPr/>
        <p:txBody>
          <a:bodyPr>
            <a:normAutofit fontScale="90000"/>
          </a:bodyPr>
          <a:lstStyle/>
          <a:p>
            <a:r>
              <a:rPr lang="en-IE" dirty="0"/>
              <a:t>Embedding marketisation &amp; </a:t>
            </a:r>
            <a:r>
              <a:rPr lang="en-IE" dirty="0" err="1"/>
              <a:t>financialisation</a:t>
            </a:r>
            <a:r>
              <a:rPr lang="en-IE" dirty="0"/>
              <a:t> of social housing – 2016 Rebuilding Ireland</a:t>
            </a:r>
          </a:p>
        </p:txBody>
      </p:sp>
      <p:pic>
        <p:nvPicPr>
          <p:cNvPr id="5" name="Content Placeholder 4">
            <a:extLst>
              <a:ext uri="{FF2B5EF4-FFF2-40B4-BE49-F238E27FC236}">
                <a16:creationId xmlns:a16="http://schemas.microsoft.com/office/drawing/2014/main" id="{361C8DED-4F00-3485-B778-1BD5EDA76297}"/>
              </a:ext>
            </a:extLst>
          </p:cNvPr>
          <p:cNvPicPr>
            <a:picLocks noGrp="1" noChangeAspect="1"/>
          </p:cNvPicPr>
          <p:nvPr>
            <p:ph idx="1"/>
          </p:nvPr>
        </p:nvPicPr>
        <p:blipFill>
          <a:blip r:embed="rId2"/>
          <a:stretch>
            <a:fillRect/>
          </a:stretch>
        </p:blipFill>
        <p:spPr>
          <a:xfrm>
            <a:off x="4724400" y="2411773"/>
            <a:ext cx="6276975" cy="3810000"/>
          </a:xfrm>
        </p:spPr>
      </p:pic>
      <p:pic>
        <p:nvPicPr>
          <p:cNvPr id="7" name="Picture 6">
            <a:extLst>
              <a:ext uri="{FF2B5EF4-FFF2-40B4-BE49-F238E27FC236}">
                <a16:creationId xmlns:a16="http://schemas.microsoft.com/office/drawing/2014/main" id="{33102715-8B84-4D82-C85B-22429B9684E7}"/>
              </a:ext>
            </a:extLst>
          </p:cNvPr>
          <p:cNvPicPr>
            <a:picLocks noChangeAspect="1"/>
          </p:cNvPicPr>
          <p:nvPr/>
        </p:nvPicPr>
        <p:blipFill>
          <a:blip r:embed="rId3"/>
          <a:stretch>
            <a:fillRect/>
          </a:stretch>
        </p:blipFill>
        <p:spPr>
          <a:xfrm>
            <a:off x="465821" y="2841634"/>
            <a:ext cx="3747704" cy="1926250"/>
          </a:xfrm>
          <a:prstGeom prst="rect">
            <a:avLst/>
          </a:prstGeom>
        </p:spPr>
      </p:pic>
    </p:spTree>
    <p:extLst>
      <p:ext uri="{BB962C8B-B14F-4D97-AF65-F5344CB8AC3E}">
        <p14:creationId xmlns:p14="http://schemas.microsoft.com/office/powerpoint/2010/main" val="3249460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3C485-AD6E-4F8D-85DD-624CD5BDAA16}"/>
              </a:ext>
            </a:extLst>
          </p:cNvPr>
          <p:cNvSpPr>
            <a:spLocks noGrp="1"/>
          </p:cNvSpPr>
          <p:nvPr>
            <p:ph type="title"/>
          </p:nvPr>
        </p:nvSpPr>
        <p:spPr/>
        <p:txBody>
          <a:bodyPr>
            <a:noAutofit/>
          </a:bodyPr>
          <a:lstStyle/>
          <a:p>
            <a:r>
              <a:rPr lang="en-IE" sz="3000" dirty="0"/>
              <a:t>Speculative development – hoarding planning and waiting for prices and rents to rise – leading to rising rents and prices. Fall in construction of Build to Rent </a:t>
            </a:r>
          </a:p>
        </p:txBody>
      </p:sp>
      <p:pic>
        <p:nvPicPr>
          <p:cNvPr id="5" name="Picture 4">
            <a:extLst>
              <a:ext uri="{FF2B5EF4-FFF2-40B4-BE49-F238E27FC236}">
                <a16:creationId xmlns:a16="http://schemas.microsoft.com/office/drawing/2014/main" id="{1511D4C3-3D23-4474-BE62-EE9FA8B94138}"/>
              </a:ext>
            </a:extLst>
          </p:cNvPr>
          <p:cNvPicPr>
            <a:picLocks noChangeAspect="1"/>
          </p:cNvPicPr>
          <p:nvPr/>
        </p:nvPicPr>
        <p:blipFill>
          <a:blip r:embed="rId2"/>
          <a:stretch>
            <a:fillRect/>
          </a:stretch>
        </p:blipFill>
        <p:spPr>
          <a:xfrm>
            <a:off x="218919" y="3225472"/>
            <a:ext cx="6350693" cy="2092420"/>
          </a:xfrm>
          <a:prstGeom prst="rect">
            <a:avLst/>
          </a:prstGeom>
        </p:spPr>
      </p:pic>
      <p:pic>
        <p:nvPicPr>
          <p:cNvPr id="6" name="Picture 5">
            <a:extLst>
              <a:ext uri="{FF2B5EF4-FFF2-40B4-BE49-F238E27FC236}">
                <a16:creationId xmlns:a16="http://schemas.microsoft.com/office/drawing/2014/main" id="{C4876615-4B70-34C2-0AC8-67EC5C261C39}"/>
              </a:ext>
            </a:extLst>
          </p:cNvPr>
          <p:cNvPicPr>
            <a:picLocks noChangeAspect="1"/>
          </p:cNvPicPr>
          <p:nvPr/>
        </p:nvPicPr>
        <p:blipFill>
          <a:blip r:embed="rId3"/>
          <a:stretch>
            <a:fillRect/>
          </a:stretch>
        </p:blipFill>
        <p:spPr>
          <a:xfrm>
            <a:off x="6569612" y="2138082"/>
            <a:ext cx="5510986" cy="4267200"/>
          </a:xfrm>
          <a:prstGeom prst="rect">
            <a:avLst/>
          </a:prstGeom>
        </p:spPr>
      </p:pic>
    </p:spTree>
    <p:extLst>
      <p:ext uri="{BB962C8B-B14F-4D97-AF65-F5344CB8AC3E}">
        <p14:creationId xmlns:p14="http://schemas.microsoft.com/office/powerpoint/2010/main" val="20215524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24679-E1B7-F91A-88BD-D550CE32324A}"/>
              </a:ext>
            </a:extLst>
          </p:cNvPr>
          <p:cNvSpPr>
            <a:spLocks noGrp="1"/>
          </p:cNvSpPr>
          <p:nvPr>
            <p:ph type="title"/>
          </p:nvPr>
        </p:nvSpPr>
        <p:spPr/>
        <p:txBody>
          <a:bodyPr>
            <a:normAutofit fontScale="90000"/>
          </a:bodyPr>
          <a:lstStyle/>
          <a:p>
            <a:r>
              <a:rPr lang="en-IE" sz="3300" dirty="0"/>
              <a:t>Highlighting the scandal of vacant &amp; derelict housing -</a:t>
            </a:r>
            <a:r>
              <a:rPr lang="en-US" sz="3300" b="0" i="0" dirty="0">
                <a:solidFill>
                  <a:srgbClr val="000000"/>
                </a:solidFill>
                <a:effectLst/>
                <a:latin typeface="Source Sans Pro"/>
              </a:rPr>
              <a:t>Almost a decade of housing supply lies vacant </a:t>
            </a:r>
            <a:br>
              <a:rPr lang="en-US" b="0" i="0" dirty="0">
                <a:solidFill>
                  <a:srgbClr val="000000"/>
                </a:solidFill>
                <a:effectLst/>
                <a:latin typeface="Source Sans Pro"/>
              </a:rPr>
            </a:br>
            <a:endParaRPr lang="en-IE" dirty="0"/>
          </a:p>
        </p:txBody>
      </p:sp>
      <p:sp>
        <p:nvSpPr>
          <p:cNvPr id="3" name="Content Placeholder 2">
            <a:extLst>
              <a:ext uri="{FF2B5EF4-FFF2-40B4-BE49-F238E27FC236}">
                <a16:creationId xmlns:a16="http://schemas.microsoft.com/office/drawing/2014/main" id="{8F3B0E6F-353A-196C-E29D-2306B0BAC3D8}"/>
              </a:ext>
            </a:extLst>
          </p:cNvPr>
          <p:cNvSpPr>
            <a:spLocks noGrp="1"/>
          </p:cNvSpPr>
          <p:nvPr>
            <p:ph idx="1"/>
          </p:nvPr>
        </p:nvSpPr>
        <p:spPr>
          <a:xfrm>
            <a:off x="1460228" y="2173459"/>
            <a:ext cx="8133940" cy="4023360"/>
          </a:xfrm>
        </p:spPr>
        <p:txBody>
          <a:bodyPr>
            <a:normAutofit fontScale="92500" lnSpcReduction="10000"/>
          </a:bodyPr>
          <a:lstStyle/>
          <a:p>
            <a:r>
              <a:rPr lang="en-US" b="0" i="0" dirty="0">
                <a:solidFill>
                  <a:srgbClr val="000000"/>
                </a:solidFill>
                <a:effectLst/>
                <a:highlight>
                  <a:srgbClr val="C0C0C0"/>
                </a:highlight>
                <a:latin typeface="Source Sans Pro"/>
              </a:rPr>
              <a:t>There are 166,752 vacant homes</a:t>
            </a:r>
          </a:p>
          <a:p>
            <a:r>
              <a:rPr lang="en-US" b="0" i="0" dirty="0">
                <a:solidFill>
                  <a:srgbClr val="000000"/>
                </a:solidFill>
                <a:effectLst/>
                <a:highlight>
                  <a:srgbClr val="C0C0C0"/>
                </a:highlight>
                <a:latin typeface="Source Sans Pro"/>
              </a:rPr>
              <a:t>Vacant dwellings are “habitable but unoccupied” meaning they can be lived in. </a:t>
            </a:r>
          </a:p>
          <a:p>
            <a:r>
              <a:rPr lang="en-US" b="0" i="1" dirty="0">
                <a:solidFill>
                  <a:srgbClr val="000000"/>
                </a:solidFill>
                <a:effectLst/>
                <a:highlight>
                  <a:srgbClr val="C0C0C0"/>
                </a:highlight>
                <a:latin typeface="Source Sans Pro"/>
              </a:rPr>
              <a:t>35,000 vacant rental properties, with just 851 properties advertised to rent nationally, is utterly unacceptable (How many are permanent Airbnb short stay tourist lets?)</a:t>
            </a:r>
            <a:endParaRPr lang="en-US" b="0" i="0" dirty="0">
              <a:solidFill>
                <a:srgbClr val="000000"/>
              </a:solidFill>
              <a:effectLst/>
              <a:highlight>
                <a:srgbClr val="C0C0C0"/>
              </a:highlight>
              <a:latin typeface="Source Sans Pro"/>
            </a:endParaRPr>
          </a:p>
          <a:p>
            <a:r>
              <a:rPr lang="en-US" b="0" i="0" dirty="0">
                <a:solidFill>
                  <a:srgbClr val="000000"/>
                </a:solidFill>
                <a:effectLst/>
                <a:highlight>
                  <a:srgbClr val="C0C0C0"/>
                </a:highlight>
                <a:latin typeface="Source Sans Pro"/>
              </a:rPr>
              <a:t>Almost a third (48,387) of the vacant dwellings are long term vacant, being unused since 2016, and half of those, 23,483, are vacant for over a decade. </a:t>
            </a:r>
            <a:endParaRPr lang="en-US" dirty="0">
              <a:solidFill>
                <a:srgbClr val="000000"/>
              </a:solidFill>
              <a:highlight>
                <a:srgbClr val="C0C0C0"/>
              </a:highlight>
              <a:latin typeface="Source Sans Pro"/>
            </a:endParaRPr>
          </a:p>
          <a:p>
            <a:pPr algn="l"/>
            <a:r>
              <a:rPr lang="en-US" b="0" i="0" dirty="0">
                <a:solidFill>
                  <a:srgbClr val="000000"/>
                </a:solidFill>
                <a:effectLst/>
                <a:highlight>
                  <a:srgbClr val="C0C0C0"/>
                </a:highlight>
                <a:latin typeface="Source Sans Pro"/>
              </a:rPr>
              <a:t>Cork city has 1,182 vacant rentals compared to 62 rental properties advertised on daft</a:t>
            </a:r>
          </a:p>
          <a:p>
            <a:pPr algn="l"/>
            <a:r>
              <a:rPr lang="en-US" b="0" i="0" dirty="0">
                <a:solidFill>
                  <a:srgbClr val="000000"/>
                </a:solidFill>
                <a:effectLst/>
                <a:highlight>
                  <a:srgbClr val="C0C0C0"/>
                </a:highlight>
                <a:latin typeface="Source Sans Pro"/>
              </a:rPr>
              <a:t>Dublin City has 17,468 vacant dwellings, 5,198 of which are rentals.</a:t>
            </a:r>
          </a:p>
          <a:p>
            <a:pPr marL="0" indent="0">
              <a:buNone/>
            </a:pPr>
            <a:endParaRPr lang="en-IE" dirty="0"/>
          </a:p>
        </p:txBody>
      </p:sp>
    </p:spTree>
    <p:extLst>
      <p:ext uri="{BB962C8B-B14F-4D97-AF65-F5344CB8AC3E}">
        <p14:creationId xmlns:p14="http://schemas.microsoft.com/office/powerpoint/2010/main" val="9736094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55B92-1434-B46E-0EFF-1DD396AEF9AC}"/>
              </a:ext>
            </a:extLst>
          </p:cNvPr>
          <p:cNvSpPr>
            <a:spLocks noGrp="1"/>
          </p:cNvSpPr>
          <p:nvPr>
            <p:ph type="title"/>
          </p:nvPr>
        </p:nvSpPr>
        <p:spPr/>
        <p:txBody>
          <a:bodyPr/>
          <a:lstStyle/>
          <a:p>
            <a:r>
              <a:rPr lang="en-IE" dirty="0"/>
              <a:t>Raise the Roof</a:t>
            </a:r>
          </a:p>
        </p:txBody>
      </p:sp>
      <p:sp>
        <p:nvSpPr>
          <p:cNvPr id="3" name="Content Placeholder 2">
            <a:extLst>
              <a:ext uri="{FF2B5EF4-FFF2-40B4-BE49-F238E27FC236}">
                <a16:creationId xmlns:a16="http://schemas.microsoft.com/office/drawing/2014/main" id="{6CB4CEDC-E7ED-5BA6-5917-E543866F20FB}"/>
              </a:ext>
            </a:extLst>
          </p:cNvPr>
          <p:cNvSpPr>
            <a:spLocks noGrp="1"/>
          </p:cNvSpPr>
          <p:nvPr>
            <p:ph idx="1"/>
          </p:nvPr>
        </p:nvSpPr>
        <p:spPr/>
        <p:txBody>
          <a:bodyPr/>
          <a:lstStyle/>
          <a:p>
            <a:endParaRPr lang="en-IE"/>
          </a:p>
        </p:txBody>
      </p:sp>
      <p:pic>
        <p:nvPicPr>
          <p:cNvPr id="5" name="Picture 4">
            <a:extLst>
              <a:ext uri="{FF2B5EF4-FFF2-40B4-BE49-F238E27FC236}">
                <a16:creationId xmlns:a16="http://schemas.microsoft.com/office/drawing/2014/main" id="{E95E8C52-1E56-D95D-F1C8-566EC003CB3D}"/>
              </a:ext>
            </a:extLst>
          </p:cNvPr>
          <p:cNvPicPr>
            <a:picLocks noChangeAspect="1"/>
          </p:cNvPicPr>
          <p:nvPr/>
        </p:nvPicPr>
        <p:blipFill rotWithShape="1">
          <a:blip r:embed="rId2"/>
          <a:srcRect t="3050" r="31616"/>
          <a:stretch/>
        </p:blipFill>
        <p:spPr>
          <a:xfrm>
            <a:off x="540604" y="1336431"/>
            <a:ext cx="6000873" cy="5366824"/>
          </a:xfrm>
          <a:prstGeom prst="rect">
            <a:avLst/>
          </a:prstGeom>
        </p:spPr>
      </p:pic>
      <p:pic>
        <p:nvPicPr>
          <p:cNvPr id="7" name="Picture 6">
            <a:extLst>
              <a:ext uri="{FF2B5EF4-FFF2-40B4-BE49-F238E27FC236}">
                <a16:creationId xmlns:a16="http://schemas.microsoft.com/office/drawing/2014/main" id="{43CD77F5-A6B2-F66C-7ECB-329FE5B30563}"/>
              </a:ext>
            </a:extLst>
          </p:cNvPr>
          <p:cNvPicPr>
            <a:picLocks noChangeAspect="1"/>
          </p:cNvPicPr>
          <p:nvPr/>
        </p:nvPicPr>
        <p:blipFill>
          <a:blip r:embed="rId3"/>
          <a:stretch>
            <a:fillRect/>
          </a:stretch>
        </p:blipFill>
        <p:spPr>
          <a:xfrm>
            <a:off x="6680586" y="1336431"/>
            <a:ext cx="5511414" cy="5366824"/>
          </a:xfrm>
          <a:prstGeom prst="rect">
            <a:avLst/>
          </a:prstGeom>
        </p:spPr>
      </p:pic>
    </p:spTree>
    <p:extLst>
      <p:ext uri="{BB962C8B-B14F-4D97-AF65-F5344CB8AC3E}">
        <p14:creationId xmlns:p14="http://schemas.microsoft.com/office/powerpoint/2010/main" val="36473280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0CF68-A37D-2FC7-A57D-5FB8030A6D53}"/>
              </a:ext>
            </a:extLst>
          </p:cNvPr>
          <p:cNvSpPr>
            <a:spLocks noGrp="1"/>
          </p:cNvSpPr>
          <p:nvPr>
            <p:ph type="title"/>
          </p:nvPr>
        </p:nvSpPr>
        <p:spPr>
          <a:xfrm>
            <a:off x="646111" y="452718"/>
            <a:ext cx="10659198" cy="1400530"/>
          </a:xfrm>
        </p:spPr>
        <p:txBody>
          <a:bodyPr>
            <a:normAutofit fontScale="90000"/>
          </a:bodyPr>
          <a:lstStyle/>
          <a:p>
            <a:r>
              <a:rPr lang="en-IE" dirty="0"/>
              <a:t>Supporting people to tell their story –publicly and sharing anonymously –daily contacting me</a:t>
            </a:r>
          </a:p>
        </p:txBody>
      </p:sp>
      <p:pic>
        <p:nvPicPr>
          <p:cNvPr id="5" name="Content Placeholder 4">
            <a:extLst>
              <a:ext uri="{FF2B5EF4-FFF2-40B4-BE49-F238E27FC236}">
                <a16:creationId xmlns:a16="http://schemas.microsoft.com/office/drawing/2014/main" id="{A23848A5-9E0F-2275-8F66-DDC727AFB70E}"/>
              </a:ext>
            </a:extLst>
          </p:cNvPr>
          <p:cNvPicPr>
            <a:picLocks noGrp="1" noChangeAspect="1"/>
          </p:cNvPicPr>
          <p:nvPr>
            <p:ph idx="1"/>
          </p:nvPr>
        </p:nvPicPr>
        <p:blipFill>
          <a:blip r:embed="rId2"/>
          <a:stretch>
            <a:fillRect/>
          </a:stretch>
        </p:blipFill>
        <p:spPr>
          <a:xfrm>
            <a:off x="2195946" y="1995164"/>
            <a:ext cx="3201653" cy="4351338"/>
          </a:xfrm>
        </p:spPr>
      </p:pic>
      <p:pic>
        <p:nvPicPr>
          <p:cNvPr id="7" name="Picture 6">
            <a:extLst>
              <a:ext uri="{FF2B5EF4-FFF2-40B4-BE49-F238E27FC236}">
                <a16:creationId xmlns:a16="http://schemas.microsoft.com/office/drawing/2014/main" id="{E2B2C51E-DF77-347C-6361-5FA81CEBDF50}"/>
              </a:ext>
            </a:extLst>
          </p:cNvPr>
          <p:cNvPicPr>
            <a:picLocks noChangeAspect="1"/>
          </p:cNvPicPr>
          <p:nvPr/>
        </p:nvPicPr>
        <p:blipFill>
          <a:blip r:embed="rId3"/>
          <a:stretch>
            <a:fillRect/>
          </a:stretch>
        </p:blipFill>
        <p:spPr>
          <a:xfrm>
            <a:off x="5699891" y="2053944"/>
            <a:ext cx="3984435" cy="4292558"/>
          </a:xfrm>
          <a:prstGeom prst="rect">
            <a:avLst/>
          </a:prstGeom>
        </p:spPr>
      </p:pic>
    </p:spTree>
    <p:extLst>
      <p:ext uri="{BB962C8B-B14F-4D97-AF65-F5344CB8AC3E}">
        <p14:creationId xmlns:p14="http://schemas.microsoft.com/office/powerpoint/2010/main" val="18456226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0F769-BD96-C8DC-6BFE-437383E173FA}"/>
              </a:ext>
            </a:extLst>
          </p:cNvPr>
          <p:cNvSpPr>
            <a:spLocks noGrp="1"/>
          </p:cNvSpPr>
          <p:nvPr>
            <p:ph type="title"/>
          </p:nvPr>
        </p:nvSpPr>
        <p:spPr/>
        <p:txBody>
          <a:bodyPr/>
          <a:lstStyle/>
          <a:p>
            <a:endParaRPr lang="en-IE"/>
          </a:p>
        </p:txBody>
      </p:sp>
      <p:sp>
        <p:nvSpPr>
          <p:cNvPr id="3" name="Content Placeholder 2">
            <a:extLst>
              <a:ext uri="{FF2B5EF4-FFF2-40B4-BE49-F238E27FC236}">
                <a16:creationId xmlns:a16="http://schemas.microsoft.com/office/drawing/2014/main" id="{D97D2502-2363-3EEB-529F-517C06BD04C5}"/>
              </a:ext>
            </a:extLst>
          </p:cNvPr>
          <p:cNvSpPr>
            <a:spLocks noGrp="1"/>
          </p:cNvSpPr>
          <p:nvPr>
            <p:ph idx="1"/>
          </p:nvPr>
        </p:nvSpPr>
        <p:spPr/>
        <p:txBody>
          <a:bodyPr/>
          <a:lstStyle/>
          <a:p>
            <a:endParaRPr lang="en-IE"/>
          </a:p>
        </p:txBody>
      </p:sp>
      <p:pic>
        <p:nvPicPr>
          <p:cNvPr id="7" name="Picture 6">
            <a:extLst>
              <a:ext uri="{FF2B5EF4-FFF2-40B4-BE49-F238E27FC236}">
                <a16:creationId xmlns:a16="http://schemas.microsoft.com/office/drawing/2014/main" id="{DD6155D2-AF52-0DE1-7CDC-5D5B9088F2BA}"/>
              </a:ext>
            </a:extLst>
          </p:cNvPr>
          <p:cNvPicPr>
            <a:picLocks noChangeAspect="1"/>
          </p:cNvPicPr>
          <p:nvPr/>
        </p:nvPicPr>
        <p:blipFill>
          <a:blip r:embed="rId2"/>
          <a:stretch>
            <a:fillRect/>
          </a:stretch>
        </p:blipFill>
        <p:spPr>
          <a:xfrm>
            <a:off x="1103312" y="0"/>
            <a:ext cx="5907088" cy="6836436"/>
          </a:xfrm>
          <a:prstGeom prst="rect">
            <a:avLst/>
          </a:prstGeom>
        </p:spPr>
      </p:pic>
    </p:spTree>
    <p:extLst>
      <p:ext uri="{BB962C8B-B14F-4D97-AF65-F5344CB8AC3E}">
        <p14:creationId xmlns:p14="http://schemas.microsoft.com/office/powerpoint/2010/main" val="22407238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7732A6-12EB-460B-A0CC-AEF7BC6B248B}"/>
              </a:ext>
            </a:extLst>
          </p:cNvPr>
          <p:cNvSpPr>
            <a:spLocks noGrp="1"/>
          </p:cNvSpPr>
          <p:nvPr>
            <p:ph idx="1"/>
          </p:nvPr>
        </p:nvSpPr>
        <p:spPr/>
        <p:txBody>
          <a:bodyPr/>
          <a:lstStyle/>
          <a:p>
            <a:endParaRPr lang="en-IE" dirty="0"/>
          </a:p>
        </p:txBody>
      </p:sp>
      <p:pic>
        <p:nvPicPr>
          <p:cNvPr id="4" name="Picture 3">
            <a:extLst>
              <a:ext uri="{FF2B5EF4-FFF2-40B4-BE49-F238E27FC236}">
                <a16:creationId xmlns:a16="http://schemas.microsoft.com/office/drawing/2014/main" id="{AE96A808-BAFE-4E15-9F2A-9DBECFD55538}"/>
              </a:ext>
            </a:extLst>
          </p:cNvPr>
          <p:cNvPicPr>
            <a:picLocks noChangeAspect="1"/>
          </p:cNvPicPr>
          <p:nvPr/>
        </p:nvPicPr>
        <p:blipFill rotWithShape="1">
          <a:blip r:embed="rId2"/>
          <a:srcRect l="33102" t="16026" r="37634" b="4546"/>
          <a:stretch/>
        </p:blipFill>
        <p:spPr>
          <a:xfrm rot="5400000">
            <a:off x="3431983" y="-1370725"/>
            <a:ext cx="4996753" cy="11389454"/>
          </a:xfrm>
          <a:prstGeom prst="rect">
            <a:avLst/>
          </a:prstGeom>
        </p:spPr>
      </p:pic>
      <p:pic>
        <p:nvPicPr>
          <p:cNvPr id="7" name="Content Placeholder 5">
            <a:extLst>
              <a:ext uri="{FF2B5EF4-FFF2-40B4-BE49-F238E27FC236}">
                <a16:creationId xmlns:a16="http://schemas.microsoft.com/office/drawing/2014/main" id="{7FB8BA9A-FE04-4F79-B253-CAD4D496D6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2556" y="1825625"/>
            <a:ext cx="1585060" cy="3147174"/>
          </a:xfrm>
          <a:prstGeom prst="rect">
            <a:avLst/>
          </a:prstGeom>
        </p:spPr>
      </p:pic>
      <p:sp>
        <p:nvSpPr>
          <p:cNvPr id="2" name="TextBox 1">
            <a:extLst>
              <a:ext uri="{FF2B5EF4-FFF2-40B4-BE49-F238E27FC236}">
                <a16:creationId xmlns:a16="http://schemas.microsoft.com/office/drawing/2014/main" id="{DF5E3F47-5DF1-2BB3-A7D8-090191DC6171}"/>
              </a:ext>
            </a:extLst>
          </p:cNvPr>
          <p:cNvSpPr txBox="1"/>
          <p:nvPr/>
        </p:nvSpPr>
        <p:spPr>
          <a:xfrm>
            <a:off x="374073" y="193964"/>
            <a:ext cx="10099963" cy="1384995"/>
          </a:xfrm>
          <a:prstGeom prst="rect">
            <a:avLst/>
          </a:prstGeom>
          <a:noFill/>
        </p:spPr>
        <p:txBody>
          <a:bodyPr wrap="square" rtlCol="0">
            <a:spAutoFit/>
          </a:bodyPr>
          <a:lstStyle/>
          <a:p>
            <a:r>
              <a:rPr lang="en-IE" sz="2800" b="1" dirty="0"/>
              <a:t>Or De-</a:t>
            </a:r>
            <a:r>
              <a:rPr lang="en-IE" sz="2800" b="1" dirty="0" err="1"/>
              <a:t>Financialisation</a:t>
            </a:r>
            <a:r>
              <a:rPr lang="en-IE" sz="2800" b="1" dirty="0"/>
              <a:t> through a new housing model – state &amp; non-market led delivery of green affordable decent homes</a:t>
            </a:r>
          </a:p>
        </p:txBody>
      </p:sp>
    </p:spTree>
    <p:extLst>
      <p:ext uri="{BB962C8B-B14F-4D97-AF65-F5344CB8AC3E}">
        <p14:creationId xmlns:p14="http://schemas.microsoft.com/office/powerpoint/2010/main" val="26776004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92AB700-9AB4-4332-940F-36E0CF89CBB7}"/>
              </a:ext>
            </a:extLst>
          </p:cNvPr>
          <p:cNvPicPr>
            <a:picLocks noChangeAspect="1"/>
          </p:cNvPicPr>
          <p:nvPr/>
        </p:nvPicPr>
        <p:blipFill rotWithShape="1">
          <a:blip r:embed="rId2"/>
          <a:srcRect l="34695" t="15982" r="38452" b="5717"/>
          <a:stretch/>
        </p:blipFill>
        <p:spPr>
          <a:xfrm rot="5400000">
            <a:off x="2460313" y="-2157846"/>
            <a:ext cx="6640743" cy="10956438"/>
          </a:xfrm>
          <a:prstGeom prst="rect">
            <a:avLst/>
          </a:prstGeom>
        </p:spPr>
      </p:pic>
    </p:spTree>
    <p:extLst>
      <p:ext uri="{BB962C8B-B14F-4D97-AF65-F5344CB8AC3E}">
        <p14:creationId xmlns:p14="http://schemas.microsoft.com/office/powerpoint/2010/main" val="9155490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6709ACA6-C63D-48BE-8A8A-03761725896F}"/>
              </a:ext>
            </a:extLst>
          </p:cNvPr>
          <p:cNvSpPr>
            <a:spLocks noGrp="1"/>
          </p:cNvSpPr>
          <p:nvPr>
            <p:ph idx="1"/>
          </p:nvPr>
        </p:nvSpPr>
        <p:spPr>
          <a:xfrm>
            <a:off x="410662" y="335700"/>
            <a:ext cx="5053475" cy="6186599"/>
          </a:xfrm>
        </p:spPr>
        <p:txBody>
          <a:bodyPr anchor="ctr">
            <a:normAutofit/>
          </a:bodyPr>
          <a:lstStyle/>
          <a:p>
            <a:pPr>
              <a:spcAft>
                <a:spcPts val="600"/>
              </a:spcAft>
            </a:pPr>
            <a:r>
              <a:rPr lang="en-IE" sz="1800" b="1" dirty="0">
                <a:effectLst/>
                <a:latin typeface="Calibri" panose="020F0502020204030204" pitchFamily="34" charset="0"/>
                <a:ea typeface="Calibri" panose="020F0502020204030204" pitchFamily="34" charset="0"/>
                <a:cs typeface="Calibri" panose="020F0502020204030204" pitchFamily="34" charset="0"/>
              </a:rPr>
              <a:t>We need a Referendum:</a:t>
            </a:r>
          </a:p>
          <a:p>
            <a:pPr>
              <a:spcAft>
                <a:spcPts val="600"/>
              </a:spcAft>
            </a:pPr>
            <a:r>
              <a:rPr lang="en-IE" sz="1800" dirty="0">
                <a:effectLst/>
                <a:latin typeface="Calibri" panose="020F0502020204030204" pitchFamily="34" charset="0"/>
                <a:ea typeface="Calibri" panose="020F0502020204030204" pitchFamily="34" charset="0"/>
                <a:cs typeface="Calibri" panose="020F0502020204030204" pitchFamily="34" charset="0"/>
              </a:rPr>
              <a:t>The insertion of a new Article 43A on Housing in the Constitution as follows:</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indent="0">
              <a:spcAft>
                <a:spcPts val="600"/>
              </a:spcAft>
              <a:buNone/>
            </a:pPr>
            <a:r>
              <a:rPr lang="en-IE" sz="1800" b="1" i="1" dirty="0">
                <a:effectLst/>
                <a:latin typeface="Calibri" panose="020F0502020204030204" pitchFamily="34" charset="0"/>
                <a:ea typeface="Calibri" panose="020F0502020204030204" pitchFamily="34" charset="0"/>
                <a:cs typeface="Calibri" panose="020F0502020204030204" pitchFamily="34" charset="0"/>
              </a:rPr>
              <a:t>Article 43A</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600"/>
              </a:spcAft>
              <a:buFont typeface="+mj-lt"/>
              <a:buAutoNum type="arabicPeriod"/>
            </a:pPr>
            <a:r>
              <a:rPr lang="en-IE" sz="1800" b="1" dirty="0">
                <a:effectLst/>
                <a:latin typeface="Calibri" panose="020F0502020204030204" pitchFamily="34" charset="0"/>
                <a:ea typeface="Calibri" panose="020F0502020204030204" pitchFamily="34" charset="0"/>
                <a:cs typeface="Calibri" panose="020F0502020204030204" pitchFamily="34" charset="0"/>
              </a:rPr>
              <a:t>The State recognises, and shall vindicate, the right of all persons to have access to adequate housing.</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600"/>
              </a:spcAft>
              <a:buFont typeface="+mj-lt"/>
              <a:buAutoNum type="arabicPeriod"/>
            </a:pPr>
            <a:r>
              <a:rPr lang="en-IE" sz="1800" b="1" dirty="0">
                <a:effectLst/>
                <a:latin typeface="Calibri" panose="020F0502020204030204" pitchFamily="34" charset="0"/>
                <a:ea typeface="Calibri" panose="020F0502020204030204" pitchFamily="34" charset="0"/>
                <a:cs typeface="Calibri" panose="020F0502020204030204" pitchFamily="34" charset="0"/>
              </a:rPr>
              <a:t>The State shall, through legislative and other measures, provide for the realisation of this right within its available resources.</a:t>
            </a:r>
          </a:p>
          <a:p>
            <a:endParaRPr lang="en-IE" sz="1100" dirty="0"/>
          </a:p>
        </p:txBody>
      </p:sp>
      <p:pic>
        <p:nvPicPr>
          <p:cNvPr id="4" name="Picture 3">
            <a:extLst>
              <a:ext uri="{FF2B5EF4-FFF2-40B4-BE49-F238E27FC236}">
                <a16:creationId xmlns:a16="http://schemas.microsoft.com/office/drawing/2014/main" id="{6856D4ED-D712-4B7E-9B11-868B4E82C8D4}"/>
              </a:ext>
            </a:extLst>
          </p:cNvPr>
          <p:cNvPicPr>
            <a:picLocks noChangeAspect="1"/>
          </p:cNvPicPr>
          <p:nvPr/>
        </p:nvPicPr>
        <p:blipFill rotWithShape="1">
          <a:blip r:embed="rId2"/>
          <a:srcRect l="16176" r="14967" b="1"/>
          <a:stretch/>
        </p:blipFill>
        <p:spPr>
          <a:xfrm>
            <a:off x="5977788" y="799352"/>
            <a:ext cx="5425410" cy="5259296"/>
          </a:xfrm>
          <a:prstGeom prst="rect">
            <a:avLst/>
          </a:prstGeom>
        </p:spPr>
      </p:pic>
    </p:spTree>
    <p:extLst>
      <p:ext uri="{BB962C8B-B14F-4D97-AF65-F5344CB8AC3E}">
        <p14:creationId xmlns:p14="http://schemas.microsoft.com/office/powerpoint/2010/main" val="38622783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81A8E-C0C9-5DFC-8C6D-DE9E95273A62}"/>
              </a:ext>
            </a:extLst>
          </p:cNvPr>
          <p:cNvSpPr>
            <a:spLocks noGrp="1"/>
          </p:cNvSpPr>
          <p:nvPr>
            <p:ph type="title"/>
          </p:nvPr>
        </p:nvSpPr>
        <p:spPr/>
        <p:txBody>
          <a:bodyPr/>
          <a:lstStyle/>
          <a:p>
            <a:r>
              <a:rPr lang="en-IE" dirty="0"/>
              <a:t>Ireland’s housing disaster – an economic and social catastrophe</a:t>
            </a:r>
          </a:p>
        </p:txBody>
      </p:sp>
      <p:pic>
        <p:nvPicPr>
          <p:cNvPr id="5" name="Picture 4">
            <a:extLst>
              <a:ext uri="{FF2B5EF4-FFF2-40B4-BE49-F238E27FC236}">
                <a16:creationId xmlns:a16="http://schemas.microsoft.com/office/drawing/2014/main" id="{7BC77C12-E8C6-FD82-F445-67E9D781B6AD}"/>
              </a:ext>
            </a:extLst>
          </p:cNvPr>
          <p:cNvPicPr>
            <a:picLocks noChangeAspect="1"/>
          </p:cNvPicPr>
          <p:nvPr/>
        </p:nvPicPr>
        <p:blipFill>
          <a:blip r:embed="rId2"/>
          <a:stretch>
            <a:fillRect/>
          </a:stretch>
        </p:blipFill>
        <p:spPr>
          <a:xfrm>
            <a:off x="1209725" y="2288043"/>
            <a:ext cx="3904657" cy="4007019"/>
          </a:xfrm>
          <a:prstGeom prst="rect">
            <a:avLst/>
          </a:prstGeom>
        </p:spPr>
      </p:pic>
      <p:pic>
        <p:nvPicPr>
          <p:cNvPr id="9" name="Picture 8">
            <a:extLst>
              <a:ext uri="{FF2B5EF4-FFF2-40B4-BE49-F238E27FC236}">
                <a16:creationId xmlns:a16="http://schemas.microsoft.com/office/drawing/2014/main" id="{67DE4399-3C6A-6765-5517-734CC8B118B5}"/>
              </a:ext>
            </a:extLst>
          </p:cNvPr>
          <p:cNvPicPr>
            <a:picLocks noChangeAspect="1"/>
          </p:cNvPicPr>
          <p:nvPr/>
        </p:nvPicPr>
        <p:blipFill>
          <a:blip r:embed="rId3"/>
          <a:stretch>
            <a:fillRect/>
          </a:stretch>
        </p:blipFill>
        <p:spPr>
          <a:xfrm>
            <a:off x="6096000" y="2173987"/>
            <a:ext cx="5847897" cy="4421318"/>
          </a:xfrm>
          <a:prstGeom prst="rect">
            <a:avLst/>
          </a:prstGeom>
        </p:spPr>
      </p:pic>
    </p:spTree>
    <p:extLst>
      <p:ext uri="{BB962C8B-B14F-4D97-AF65-F5344CB8AC3E}">
        <p14:creationId xmlns:p14="http://schemas.microsoft.com/office/powerpoint/2010/main" val="38704259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C858CB56-3242-47C1-B74F-2BA7D073182E}"/>
              </a:ext>
            </a:extLst>
          </p:cNvPr>
          <p:cNvSpPr>
            <a:spLocks noGrp="1" noChangeArrowheads="1"/>
          </p:cNvSpPr>
          <p:nvPr>
            <p:ph type="title"/>
          </p:nvPr>
        </p:nvSpPr>
        <p:spPr>
          <a:xfrm>
            <a:off x="2111376" y="598488"/>
            <a:ext cx="8208963" cy="857250"/>
          </a:xfrm>
        </p:spPr>
        <p:txBody>
          <a:bodyPr>
            <a:normAutofit fontScale="90000"/>
          </a:bodyPr>
          <a:lstStyle/>
          <a:p>
            <a:r>
              <a:rPr lang="en-GB" altLang="en-US" sz="1800"/>
              <a:t>Current public opinion on Right to Housing</a:t>
            </a:r>
            <a:br>
              <a:rPr lang="en-IE" altLang="en-US"/>
            </a:br>
            <a:endParaRPr lang="en-GB" altLang="en-US"/>
          </a:p>
        </p:txBody>
      </p:sp>
      <p:sp>
        <p:nvSpPr>
          <p:cNvPr id="21507" name="Content Placeholder 2">
            <a:extLst>
              <a:ext uri="{FF2B5EF4-FFF2-40B4-BE49-F238E27FC236}">
                <a16:creationId xmlns:a16="http://schemas.microsoft.com/office/drawing/2014/main" id="{BAB5AEF1-1692-43FA-A221-1DCAFADE09CA}"/>
              </a:ext>
            </a:extLst>
          </p:cNvPr>
          <p:cNvSpPr>
            <a:spLocks noGrp="1" noChangeArrowheads="1"/>
          </p:cNvSpPr>
          <p:nvPr>
            <p:ph idx="1"/>
          </p:nvPr>
        </p:nvSpPr>
        <p:spPr/>
        <p:txBody>
          <a:bodyPr/>
          <a:lstStyle/>
          <a:p>
            <a:endParaRPr lang="en-GB" altLang="en-US"/>
          </a:p>
        </p:txBody>
      </p:sp>
      <p:pic>
        <p:nvPicPr>
          <p:cNvPr id="33796" name="Picture 3">
            <a:extLst>
              <a:ext uri="{FF2B5EF4-FFF2-40B4-BE49-F238E27FC236}">
                <a16:creationId xmlns:a16="http://schemas.microsoft.com/office/drawing/2014/main" id="{E450E1A2-A3E3-450F-8115-31025477592F}"/>
              </a:ext>
            </a:extLst>
          </p:cNvPr>
          <p:cNvPicPr>
            <a:picLocks noChangeAspect="1"/>
          </p:cNvPicPr>
          <p:nvPr/>
        </p:nvPicPr>
        <p:blipFill>
          <a:blip r:embed="rId2">
            <a:extLst>
              <a:ext uri="{28A0092B-C50C-407E-A947-70E740481C1C}">
                <a14:useLocalDpi xmlns:a14="http://schemas.microsoft.com/office/drawing/2010/main" val="0"/>
              </a:ext>
            </a:extLst>
          </a:blip>
          <a:srcRect l="-2" t="20705" r="11967" b="44003"/>
          <a:stretch>
            <a:fillRect/>
          </a:stretch>
        </p:blipFill>
        <p:spPr bwMode="auto">
          <a:xfrm>
            <a:off x="1724026" y="1412876"/>
            <a:ext cx="8791575" cy="255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a:extLst>
              <a:ext uri="{FF2B5EF4-FFF2-40B4-BE49-F238E27FC236}">
                <a16:creationId xmlns:a16="http://schemas.microsoft.com/office/drawing/2014/main" id="{6F250D06-9256-4072-BF41-EC14BCC19B45}"/>
              </a:ext>
            </a:extLst>
          </p:cNvPr>
          <p:cNvPicPr>
            <a:picLocks noChangeAspect="1"/>
          </p:cNvPicPr>
          <p:nvPr/>
        </p:nvPicPr>
        <p:blipFill>
          <a:blip r:embed="rId2">
            <a:extLst>
              <a:ext uri="{28A0092B-C50C-407E-A947-70E740481C1C}">
                <a14:useLocalDpi xmlns:a14="http://schemas.microsoft.com/office/drawing/2010/main" val="0"/>
              </a:ext>
            </a:extLst>
          </a:blip>
          <a:srcRect l="3413" t="56319" r="10442" b="18851"/>
          <a:stretch>
            <a:fillRect/>
          </a:stretch>
        </p:blipFill>
        <p:spPr bwMode="auto">
          <a:xfrm>
            <a:off x="1912938" y="4132264"/>
            <a:ext cx="8604250"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Timeline&#10;&#10;Description automatically generated">
            <a:extLst>
              <a:ext uri="{FF2B5EF4-FFF2-40B4-BE49-F238E27FC236}">
                <a16:creationId xmlns:a16="http://schemas.microsoft.com/office/drawing/2014/main" id="{5FF9CDC1-64D3-B997-2B6D-D917553F8E4D}"/>
              </a:ext>
            </a:extLst>
          </p:cNvPr>
          <p:cNvPicPr>
            <a:picLocks noChangeAspect="1"/>
          </p:cNvPicPr>
          <p:nvPr/>
        </p:nvPicPr>
        <p:blipFill>
          <a:blip r:embed="rId3"/>
          <a:stretch>
            <a:fillRect/>
          </a:stretch>
        </p:blipFill>
        <p:spPr>
          <a:xfrm>
            <a:off x="217961" y="234729"/>
            <a:ext cx="11563793" cy="62581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3796"/>
                                        </p:tgtEl>
                                        <p:attrNameLst>
                                          <p:attrName>style.visibility</p:attrName>
                                        </p:attrNameLst>
                                      </p:cBhvr>
                                      <p:to>
                                        <p:strVal val="visible"/>
                                      </p:to>
                                    </p:set>
                                    <p:anim calcmode="lin" valueType="num">
                                      <p:cBhvr additive="base">
                                        <p:cTn id="7" dur="500" fill="hold"/>
                                        <p:tgtEl>
                                          <p:spTgt spid="33796"/>
                                        </p:tgtEl>
                                        <p:attrNameLst>
                                          <p:attrName>ppt_x</p:attrName>
                                        </p:attrNameLst>
                                      </p:cBhvr>
                                      <p:tavLst>
                                        <p:tav tm="0">
                                          <p:val>
                                            <p:strVal val="#ppt_x"/>
                                          </p:val>
                                        </p:tav>
                                        <p:tav tm="100000">
                                          <p:val>
                                            <p:strVal val="#ppt_x"/>
                                          </p:val>
                                        </p:tav>
                                      </p:tavLst>
                                    </p:anim>
                                    <p:anim calcmode="lin" valueType="num">
                                      <p:cBhvr additive="base">
                                        <p:cTn id="8" dur="500" fill="hold"/>
                                        <p:tgtEl>
                                          <p:spTgt spid="3379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07CED-9BF5-491D-A045-4EE6EA6206AD}"/>
              </a:ext>
            </a:extLst>
          </p:cNvPr>
          <p:cNvSpPr>
            <a:spLocks noGrp="1"/>
          </p:cNvSpPr>
          <p:nvPr>
            <p:ph type="title"/>
          </p:nvPr>
        </p:nvSpPr>
        <p:spPr>
          <a:xfrm>
            <a:off x="444304" y="252584"/>
            <a:ext cx="10515600" cy="1325563"/>
          </a:xfrm>
        </p:spPr>
        <p:txBody>
          <a:bodyPr>
            <a:normAutofit fontScale="90000"/>
          </a:bodyPr>
          <a:lstStyle/>
          <a:p>
            <a:r>
              <a:rPr lang="en-IE" dirty="0"/>
              <a:t>For housing &amp; climate crises –the olds ways won’t work</a:t>
            </a:r>
          </a:p>
        </p:txBody>
      </p:sp>
      <p:sp>
        <p:nvSpPr>
          <p:cNvPr id="3" name="Content Placeholder 2">
            <a:extLst>
              <a:ext uri="{FF2B5EF4-FFF2-40B4-BE49-F238E27FC236}">
                <a16:creationId xmlns:a16="http://schemas.microsoft.com/office/drawing/2014/main" id="{FF1003DE-883F-422C-8914-43744D37A1F9}"/>
              </a:ext>
            </a:extLst>
          </p:cNvPr>
          <p:cNvSpPr>
            <a:spLocks noGrp="1"/>
          </p:cNvSpPr>
          <p:nvPr>
            <p:ph idx="1"/>
          </p:nvPr>
        </p:nvSpPr>
        <p:spPr/>
        <p:txBody>
          <a:bodyPr/>
          <a:lstStyle/>
          <a:p>
            <a:r>
              <a:rPr lang="en-IE" dirty="0"/>
              <a:t>Need new values and principles on which to design and build and deliver our urban spaces</a:t>
            </a:r>
          </a:p>
          <a:p>
            <a:r>
              <a:rPr lang="en-IE" dirty="0"/>
              <a:t>Human need and planetary climatic need must be prioritised over private property investment and real estate profit</a:t>
            </a:r>
          </a:p>
          <a:p>
            <a:r>
              <a:rPr lang="en-IE" dirty="0"/>
              <a:t>Major shift in who has power and decision making over our built environment. </a:t>
            </a:r>
          </a:p>
          <a:p>
            <a:r>
              <a:rPr lang="en-IE" dirty="0"/>
              <a:t>The built environment must be reshaped and delivered to meet human need of home, community &amp; environmental sustainability</a:t>
            </a:r>
          </a:p>
        </p:txBody>
      </p:sp>
    </p:spTree>
    <p:extLst>
      <p:ext uri="{BB962C8B-B14F-4D97-AF65-F5344CB8AC3E}">
        <p14:creationId xmlns:p14="http://schemas.microsoft.com/office/powerpoint/2010/main" val="26042929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6D8C6-EF56-3496-2587-1E7B2670CC12}"/>
              </a:ext>
            </a:extLst>
          </p:cNvPr>
          <p:cNvSpPr>
            <a:spLocks noGrp="1"/>
          </p:cNvSpPr>
          <p:nvPr>
            <p:ph type="title"/>
          </p:nvPr>
        </p:nvSpPr>
        <p:spPr/>
        <p:txBody>
          <a:bodyPr>
            <a:normAutofit/>
          </a:bodyPr>
          <a:lstStyle/>
          <a:p>
            <a:r>
              <a:rPr lang="en-IE" sz="2500" dirty="0"/>
              <a:t>The future? A fundamental transformation in our understanding, funding &amp; delivery of housing –</a:t>
            </a:r>
            <a:r>
              <a:rPr lang="en-IE" sz="2500" b="1" i="1" dirty="0"/>
              <a:t>affordable green homes for all</a:t>
            </a:r>
          </a:p>
        </p:txBody>
      </p:sp>
      <p:pic>
        <p:nvPicPr>
          <p:cNvPr id="7" name="Content Placeholder 6">
            <a:extLst>
              <a:ext uri="{FF2B5EF4-FFF2-40B4-BE49-F238E27FC236}">
                <a16:creationId xmlns:a16="http://schemas.microsoft.com/office/drawing/2014/main" id="{8FDA4B2A-989C-413F-0FB4-C08D438D9E8C}"/>
              </a:ext>
            </a:extLst>
          </p:cNvPr>
          <p:cNvPicPr>
            <a:picLocks noGrp="1" noChangeAspect="1"/>
          </p:cNvPicPr>
          <p:nvPr>
            <p:ph idx="1"/>
          </p:nvPr>
        </p:nvPicPr>
        <p:blipFill>
          <a:blip r:embed="rId2"/>
          <a:stretch>
            <a:fillRect/>
          </a:stretch>
        </p:blipFill>
        <p:spPr>
          <a:xfrm>
            <a:off x="3167054" y="1848798"/>
            <a:ext cx="3898764" cy="5256762"/>
          </a:xfrm>
        </p:spPr>
      </p:pic>
      <p:pic>
        <p:nvPicPr>
          <p:cNvPr id="9" name="Picture 8">
            <a:extLst>
              <a:ext uri="{FF2B5EF4-FFF2-40B4-BE49-F238E27FC236}">
                <a16:creationId xmlns:a16="http://schemas.microsoft.com/office/drawing/2014/main" id="{467E37A2-152A-A6FE-C10B-81306A7CD76E}"/>
              </a:ext>
            </a:extLst>
          </p:cNvPr>
          <p:cNvPicPr>
            <a:picLocks noChangeAspect="1"/>
          </p:cNvPicPr>
          <p:nvPr/>
        </p:nvPicPr>
        <p:blipFill>
          <a:blip r:embed="rId3"/>
          <a:stretch>
            <a:fillRect/>
          </a:stretch>
        </p:blipFill>
        <p:spPr>
          <a:xfrm>
            <a:off x="7224694" y="2254342"/>
            <a:ext cx="4692389" cy="3776867"/>
          </a:xfrm>
          <a:prstGeom prst="rect">
            <a:avLst/>
          </a:prstGeom>
        </p:spPr>
      </p:pic>
      <p:pic>
        <p:nvPicPr>
          <p:cNvPr id="10" name="Picture 9">
            <a:extLst>
              <a:ext uri="{FF2B5EF4-FFF2-40B4-BE49-F238E27FC236}">
                <a16:creationId xmlns:a16="http://schemas.microsoft.com/office/drawing/2014/main" id="{B617233C-464D-74F5-EA2F-96EC5A737582}"/>
              </a:ext>
            </a:extLst>
          </p:cNvPr>
          <p:cNvPicPr>
            <a:picLocks noChangeAspect="1"/>
          </p:cNvPicPr>
          <p:nvPr/>
        </p:nvPicPr>
        <p:blipFill>
          <a:blip r:embed="rId4"/>
          <a:stretch>
            <a:fillRect/>
          </a:stretch>
        </p:blipFill>
        <p:spPr>
          <a:xfrm>
            <a:off x="274917" y="2474523"/>
            <a:ext cx="2032405" cy="3044208"/>
          </a:xfrm>
          <a:prstGeom prst="rect">
            <a:avLst/>
          </a:prstGeom>
          <a:effectLst/>
        </p:spPr>
      </p:pic>
    </p:spTree>
    <p:extLst>
      <p:ext uri="{BB962C8B-B14F-4D97-AF65-F5344CB8AC3E}">
        <p14:creationId xmlns:p14="http://schemas.microsoft.com/office/powerpoint/2010/main" val="39517310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C585C-6813-4E6A-8661-72DFFAB5D266}"/>
              </a:ext>
            </a:extLst>
          </p:cNvPr>
          <p:cNvSpPr>
            <a:spLocks noGrp="1"/>
          </p:cNvSpPr>
          <p:nvPr>
            <p:ph type="title"/>
          </p:nvPr>
        </p:nvSpPr>
        <p:spPr>
          <a:xfrm>
            <a:off x="466722" y="586855"/>
            <a:ext cx="3201366" cy="3387497"/>
          </a:xfrm>
        </p:spPr>
        <p:txBody>
          <a:bodyPr anchor="b">
            <a:normAutofit/>
          </a:bodyPr>
          <a:lstStyle/>
          <a:p>
            <a:pPr algn="r"/>
            <a:r>
              <a:rPr lang="en-IE" sz="3400" dirty="0">
                <a:solidFill>
                  <a:srgbClr val="FFFFFF"/>
                </a:solidFill>
              </a:rPr>
              <a:t>Solution: A state home and retrofit construction company</a:t>
            </a:r>
          </a:p>
        </p:txBody>
      </p:sp>
      <p:sp>
        <p:nvSpPr>
          <p:cNvPr id="3" name="Content Placeholder 2">
            <a:extLst>
              <a:ext uri="{FF2B5EF4-FFF2-40B4-BE49-F238E27FC236}">
                <a16:creationId xmlns:a16="http://schemas.microsoft.com/office/drawing/2014/main" id="{BB95B67C-B277-4887-B0DA-5F25F91364B0}"/>
              </a:ext>
            </a:extLst>
          </p:cNvPr>
          <p:cNvSpPr>
            <a:spLocks noGrp="1"/>
          </p:cNvSpPr>
          <p:nvPr>
            <p:ph idx="1"/>
          </p:nvPr>
        </p:nvSpPr>
        <p:spPr>
          <a:xfrm>
            <a:off x="4581727" y="649480"/>
            <a:ext cx="3025303" cy="5546047"/>
          </a:xfrm>
        </p:spPr>
        <p:txBody>
          <a:bodyPr anchor="ctr">
            <a:normAutofit lnSpcReduction="10000"/>
          </a:bodyPr>
          <a:lstStyle/>
          <a:p>
            <a:r>
              <a:rPr lang="en-IE" sz="1700" dirty="0"/>
              <a:t>To guarantee delivery</a:t>
            </a:r>
          </a:p>
          <a:p>
            <a:r>
              <a:rPr lang="en-IE" sz="1700" dirty="0"/>
              <a:t>Cost efficient</a:t>
            </a:r>
          </a:p>
          <a:p>
            <a:r>
              <a:rPr lang="en-IE" sz="1700" dirty="0"/>
              <a:t>Provide decent jobs </a:t>
            </a:r>
          </a:p>
          <a:p>
            <a:r>
              <a:rPr lang="en-US" sz="1700" b="0" i="0" dirty="0">
                <a:effectLst/>
                <a:latin typeface="Source Sans Pro" panose="020B0503030403020204" pitchFamily="34" charset="0"/>
              </a:rPr>
              <a:t>The state employs 41,000 nurses and 64,000 teachers to guarantee delivery of quality public health and education. </a:t>
            </a:r>
          </a:p>
          <a:p>
            <a:r>
              <a:rPr lang="en-US" sz="1700" b="0" i="0" dirty="0">
                <a:effectLst/>
                <a:latin typeface="Source Sans Pro" panose="020B0503030403020204" pitchFamily="34" charset="0"/>
              </a:rPr>
              <a:t>Yet housing is even more fundamental to our lives than health or education. Without decent housing we have nothing, and the quality, design, and space of our homes, are also essential. </a:t>
            </a:r>
          </a:p>
          <a:p>
            <a:r>
              <a:rPr lang="en-US" sz="1700" b="0" i="0" dirty="0">
                <a:effectLst/>
                <a:latin typeface="Source Sans Pro" panose="020B0503030403020204" pitchFamily="34" charset="0"/>
              </a:rPr>
              <a:t>Yet there’s no such state employment to directly deliver housing.</a:t>
            </a:r>
          </a:p>
          <a:p>
            <a:endParaRPr lang="en-IE" sz="1700" dirty="0"/>
          </a:p>
        </p:txBody>
      </p:sp>
      <p:pic>
        <p:nvPicPr>
          <p:cNvPr id="5" name="Picture 4">
            <a:extLst>
              <a:ext uri="{FF2B5EF4-FFF2-40B4-BE49-F238E27FC236}">
                <a16:creationId xmlns:a16="http://schemas.microsoft.com/office/drawing/2014/main" id="{3124D1F4-F121-41EC-BCA5-C8DA6AA9B72E}"/>
              </a:ext>
            </a:extLst>
          </p:cNvPr>
          <p:cNvPicPr>
            <a:picLocks noChangeAspect="1"/>
          </p:cNvPicPr>
          <p:nvPr/>
        </p:nvPicPr>
        <p:blipFill rotWithShape="1">
          <a:blip r:embed="rId2"/>
          <a:srcRect b="17140"/>
          <a:stretch/>
        </p:blipFill>
        <p:spPr>
          <a:xfrm>
            <a:off x="8109502" y="649480"/>
            <a:ext cx="3615776" cy="5652888"/>
          </a:xfrm>
          <a:prstGeom prst="rect">
            <a:avLst/>
          </a:prstGeom>
        </p:spPr>
      </p:pic>
    </p:spTree>
    <p:extLst>
      <p:ext uri="{BB962C8B-B14F-4D97-AF65-F5344CB8AC3E}">
        <p14:creationId xmlns:p14="http://schemas.microsoft.com/office/powerpoint/2010/main" val="20631898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E3A1E-0141-44C1-84F7-B50657D41F3C}"/>
              </a:ext>
            </a:extLst>
          </p:cNvPr>
          <p:cNvSpPr>
            <a:spLocks noGrp="1"/>
          </p:cNvSpPr>
          <p:nvPr>
            <p:ph type="title"/>
          </p:nvPr>
        </p:nvSpPr>
        <p:spPr/>
        <p:txBody>
          <a:bodyPr>
            <a:normAutofit fontScale="90000"/>
          </a:bodyPr>
          <a:lstStyle/>
          <a:p>
            <a:r>
              <a:rPr lang="en-IE" sz="3000" b="1" dirty="0">
                <a:latin typeface="Avenir Next LT Pro" panose="020B0504020202020204" pitchFamily="34" charset="0"/>
              </a:rPr>
              <a:t>Local authorities, not-for-profit housing associations &amp; cooperative housing model–vital role to play in housing delivery</a:t>
            </a:r>
          </a:p>
        </p:txBody>
      </p:sp>
      <p:sp>
        <p:nvSpPr>
          <p:cNvPr id="3" name="Content Placeholder 2">
            <a:extLst>
              <a:ext uri="{FF2B5EF4-FFF2-40B4-BE49-F238E27FC236}">
                <a16:creationId xmlns:a16="http://schemas.microsoft.com/office/drawing/2014/main" id="{8428FB6A-56BD-4C51-A3D0-D5851796DAE7}"/>
              </a:ext>
            </a:extLst>
          </p:cNvPr>
          <p:cNvSpPr>
            <a:spLocks noGrp="1"/>
          </p:cNvSpPr>
          <p:nvPr>
            <p:ph idx="1"/>
          </p:nvPr>
        </p:nvSpPr>
        <p:spPr>
          <a:xfrm>
            <a:off x="754052" y="1864893"/>
            <a:ext cx="5383086" cy="4351338"/>
          </a:xfrm>
        </p:spPr>
        <p:txBody>
          <a:bodyPr>
            <a:normAutofit/>
          </a:bodyPr>
          <a:lstStyle/>
          <a:p>
            <a:pPr algn="l" rtl="0"/>
            <a:r>
              <a:rPr lang="en-IE" sz="2200" dirty="0">
                <a:effectLst/>
                <a:latin typeface="Avenir Next LT Pro" panose="020B0504020202020204" pitchFamily="34" charset="0"/>
                <a:ea typeface="Times New Roman" panose="02020603050405020304" pitchFamily="18" charset="0"/>
              </a:rPr>
              <a:t>A sustainable housing system requires more secure and diverse sources of supply</a:t>
            </a:r>
          </a:p>
          <a:p>
            <a:r>
              <a:rPr lang="en-GB" sz="2200" dirty="0">
                <a:solidFill>
                  <a:srgbClr val="0F1419"/>
                </a:solidFill>
                <a:highlight>
                  <a:srgbClr val="C0C0C0"/>
                </a:highlight>
                <a:latin typeface="Avenir Next LT Pro" panose="020B0504020202020204" pitchFamily="34" charset="0"/>
              </a:rPr>
              <a:t>"We want to change the way housing is delivered in Ireland. Cooperative housing can play a major role in affordable housing delivery...we look to </a:t>
            </a:r>
            <a:r>
              <a:rPr lang="en-GB" sz="2200" b="1" i="1" u="sng" dirty="0">
                <a:solidFill>
                  <a:srgbClr val="0F1419"/>
                </a:solidFill>
                <a:highlight>
                  <a:srgbClr val="C0C0C0"/>
                </a:highlight>
                <a:latin typeface="Avenir Next LT Pro" panose="020B0504020202020204" pitchFamily="34" charset="0"/>
              </a:rPr>
              <a:t>build communities &amp; not just houses </a:t>
            </a:r>
            <a:r>
              <a:rPr lang="en-GB" sz="2200" dirty="0">
                <a:solidFill>
                  <a:srgbClr val="0F1419"/>
                </a:solidFill>
                <a:highlight>
                  <a:srgbClr val="C0C0C0"/>
                </a:highlight>
                <a:latin typeface="Avenir Next LT Pro" panose="020B0504020202020204" pitchFamily="34" charset="0"/>
              </a:rPr>
              <a:t>-we have a proud if almost forgotten history of cooperatives in Ireland“</a:t>
            </a:r>
          </a:p>
          <a:p>
            <a:pPr algn="l" rtl="0"/>
            <a:r>
              <a:rPr lang="en-GB" sz="2200" dirty="0">
                <a:solidFill>
                  <a:srgbClr val="0F1419"/>
                </a:solidFill>
                <a:highlight>
                  <a:srgbClr val="C0C0C0"/>
                </a:highlight>
                <a:latin typeface="Avenir Next LT Pro" panose="020B0504020202020204" pitchFamily="34" charset="0"/>
              </a:rPr>
              <a:t>Should be central to housing delivery </a:t>
            </a:r>
          </a:p>
          <a:p>
            <a:endParaRPr lang="en-IE" dirty="0"/>
          </a:p>
          <a:p>
            <a:endParaRPr lang="en-IE" dirty="0"/>
          </a:p>
        </p:txBody>
      </p:sp>
      <p:pic>
        <p:nvPicPr>
          <p:cNvPr id="4" name="Picture 3">
            <a:extLst>
              <a:ext uri="{FF2B5EF4-FFF2-40B4-BE49-F238E27FC236}">
                <a16:creationId xmlns:a16="http://schemas.microsoft.com/office/drawing/2014/main" id="{08A7A5ED-C30C-4B51-9F19-EEA68A3A7458}"/>
              </a:ext>
            </a:extLst>
          </p:cNvPr>
          <p:cNvPicPr>
            <a:picLocks noChangeAspect="1"/>
          </p:cNvPicPr>
          <p:nvPr/>
        </p:nvPicPr>
        <p:blipFill rotWithShape="1">
          <a:blip r:embed="rId2"/>
          <a:srcRect l="2014" t="11847" r="5356" b="10347"/>
          <a:stretch/>
        </p:blipFill>
        <p:spPr>
          <a:xfrm>
            <a:off x="6369948" y="1510738"/>
            <a:ext cx="5546236" cy="5059648"/>
          </a:xfrm>
          <a:prstGeom prst="rect">
            <a:avLst/>
          </a:prstGeom>
        </p:spPr>
      </p:pic>
    </p:spTree>
    <p:extLst>
      <p:ext uri="{BB962C8B-B14F-4D97-AF65-F5344CB8AC3E}">
        <p14:creationId xmlns:p14="http://schemas.microsoft.com/office/powerpoint/2010/main" val="4040388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9F570-C98E-79AE-929C-548BFD985FEA}"/>
              </a:ext>
            </a:extLst>
          </p:cNvPr>
          <p:cNvSpPr>
            <a:spLocks noGrp="1"/>
          </p:cNvSpPr>
          <p:nvPr>
            <p:ph type="title"/>
          </p:nvPr>
        </p:nvSpPr>
        <p:spPr>
          <a:xfrm>
            <a:off x="838200" y="130851"/>
            <a:ext cx="10515600" cy="1325563"/>
          </a:xfrm>
        </p:spPr>
        <p:txBody>
          <a:bodyPr>
            <a:normAutofit/>
          </a:bodyPr>
          <a:lstStyle/>
          <a:p>
            <a:r>
              <a:rPr lang="en-IE" sz="3200" dirty="0"/>
              <a:t>Almost a decade of ‘new’ type of homelessness: children &amp; families being made homeless</a:t>
            </a:r>
          </a:p>
        </p:txBody>
      </p:sp>
      <p:pic>
        <p:nvPicPr>
          <p:cNvPr id="5" name="Picture 4">
            <a:extLst>
              <a:ext uri="{FF2B5EF4-FFF2-40B4-BE49-F238E27FC236}">
                <a16:creationId xmlns:a16="http://schemas.microsoft.com/office/drawing/2014/main" id="{E639F98A-4A20-691D-19C8-3E72E291BE4E}"/>
              </a:ext>
            </a:extLst>
          </p:cNvPr>
          <p:cNvPicPr>
            <a:picLocks noChangeAspect="1"/>
          </p:cNvPicPr>
          <p:nvPr/>
        </p:nvPicPr>
        <p:blipFill>
          <a:blip r:embed="rId2"/>
          <a:stretch>
            <a:fillRect/>
          </a:stretch>
        </p:blipFill>
        <p:spPr>
          <a:xfrm>
            <a:off x="1632612" y="1673000"/>
            <a:ext cx="8365176" cy="5054149"/>
          </a:xfrm>
          <a:prstGeom prst="rect">
            <a:avLst/>
          </a:prstGeom>
        </p:spPr>
      </p:pic>
    </p:spTree>
    <p:extLst>
      <p:ext uri="{BB962C8B-B14F-4D97-AF65-F5344CB8AC3E}">
        <p14:creationId xmlns:p14="http://schemas.microsoft.com/office/powerpoint/2010/main" val="26643600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A9A4E-1193-EF61-19B4-7C10835AA26A}"/>
              </a:ext>
            </a:extLst>
          </p:cNvPr>
          <p:cNvSpPr>
            <a:spLocks noGrp="1"/>
          </p:cNvSpPr>
          <p:nvPr>
            <p:ph type="title"/>
          </p:nvPr>
        </p:nvSpPr>
        <p:spPr/>
        <p:txBody>
          <a:bodyPr>
            <a:normAutofit fontScale="90000"/>
          </a:bodyPr>
          <a:lstStyle/>
          <a:p>
            <a:r>
              <a:rPr lang="en-IE" dirty="0"/>
              <a:t>Emergence of ‘Generation Rent’ –doubling in households living in private rental sector</a:t>
            </a:r>
          </a:p>
        </p:txBody>
      </p:sp>
      <p:sp>
        <p:nvSpPr>
          <p:cNvPr id="3" name="Content Placeholder 2">
            <a:extLst>
              <a:ext uri="{FF2B5EF4-FFF2-40B4-BE49-F238E27FC236}">
                <a16:creationId xmlns:a16="http://schemas.microsoft.com/office/drawing/2014/main" id="{13686025-EDF7-6981-782D-6BE5793031F7}"/>
              </a:ext>
            </a:extLst>
          </p:cNvPr>
          <p:cNvSpPr>
            <a:spLocks noGrp="1"/>
          </p:cNvSpPr>
          <p:nvPr>
            <p:ph idx="1"/>
          </p:nvPr>
        </p:nvSpPr>
        <p:spPr>
          <a:xfrm>
            <a:off x="1814945" y="2729345"/>
            <a:ext cx="8234908" cy="3519054"/>
          </a:xfrm>
        </p:spPr>
        <p:txBody>
          <a:bodyPr>
            <a:normAutofit fontScale="77500" lnSpcReduction="20000"/>
          </a:bodyPr>
          <a:lstStyle/>
          <a:p>
            <a:r>
              <a:rPr lang="en-US" sz="2800" dirty="0"/>
              <a:t>The country has experienced a dramatic rise in the proportion of households in the private rental housing sector</a:t>
            </a:r>
          </a:p>
          <a:p>
            <a:pPr marL="0" indent="0">
              <a:buNone/>
            </a:pPr>
            <a:endParaRPr lang="en-US" sz="2800" dirty="0"/>
          </a:p>
          <a:p>
            <a:r>
              <a:rPr lang="en-US" dirty="0"/>
              <a:t>A</a:t>
            </a:r>
            <a:r>
              <a:rPr lang="en-US" sz="2800" dirty="0"/>
              <a:t>lmost doubling from 11% in 2002 (approximately 150,000 households)</a:t>
            </a:r>
          </a:p>
          <a:p>
            <a:endParaRPr lang="en-US" sz="2800" dirty="0"/>
          </a:p>
          <a:p>
            <a:r>
              <a:rPr lang="en-US" sz="2800" dirty="0"/>
              <a:t>to 19% of households (300,000) in 2011</a:t>
            </a:r>
          </a:p>
          <a:p>
            <a:endParaRPr lang="en-US" dirty="0"/>
          </a:p>
          <a:p>
            <a:r>
              <a:rPr lang="en-US" dirty="0"/>
              <a:t>Collapse in homeownership, rise in ‘Generation Stuck at Home’ &amp; emigration</a:t>
            </a:r>
            <a:endParaRPr lang="en-IE" dirty="0"/>
          </a:p>
        </p:txBody>
      </p:sp>
    </p:spTree>
    <p:extLst>
      <p:ext uri="{BB962C8B-B14F-4D97-AF65-F5344CB8AC3E}">
        <p14:creationId xmlns:p14="http://schemas.microsoft.com/office/powerpoint/2010/main" val="33000348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2AFC9-56EB-5415-A0BB-C6A3763C656A}"/>
              </a:ext>
            </a:extLst>
          </p:cNvPr>
          <p:cNvSpPr>
            <a:spLocks noGrp="1"/>
          </p:cNvSpPr>
          <p:nvPr>
            <p:ph type="title"/>
          </p:nvPr>
        </p:nvSpPr>
        <p:spPr/>
        <p:txBody>
          <a:bodyPr/>
          <a:lstStyle/>
          <a:p>
            <a:r>
              <a:rPr lang="en-IE" dirty="0"/>
              <a:t>Home ownership collapse –longer term social time bomb</a:t>
            </a:r>
          </a:p>
        </p:txBody>
      </p:sp>
      <p:sp>
        <p:nvSpPr>
          <p:cNvPr id="3" name="Content Placeholder 2">
            <a:extLst>
              <a:ext uri="{FF2B5EF4-FFF2-40B4-BE49-F238E27FC236}">
                <a16:creationId xmlns:a16="http://schemas.microsoft.com/office/drawing/2014/main" id="{62CE0E40-DD4A-9124-D8E9-5537136A8A05}"/>
              </a:ext>
            </a:extLst>
          </p:cNvPr>
          <p:cNvSpPr>
            <a:spLocks noGrp="1"/>
          </p:cNvSpPr>
          <p:nvPr>
            <p:ph idx="1"/>
          </p:nvPr>
        </p:nvSpPr>
        <p:spPr/>
        <p:txBody>
          <a:bodyPr>
            <a:normAutofit/>
          </a:bodyPr>
          <a:lstStyle/>
          <a:p>
            <a:r>
              <a:rPr lang="en-US" b="0" i="0" dirty="0">
                <a:solidFill>
                  <a:srgbClr val="2C3F46"/>
                </a:solidFill>
                <a:effectLst/>
                <a:highlight>
                  <a:srgbClr val="C0C0C0"/>
                </a:highlight>
                <a:latin typeface="Lato" panose="020F0502020204030203" pitchFamily="34" charset="0"/>
              </a:rPr>
              <a:t>Ireland has experienced a marked drop in homeownership rates in recent years. </a:t>
            </a:r>
          </a:p>
          <a:p>
            <a:r>
              <a:rPr lang="en-US" dirty="0">
                <a:solidFill>
                  <a:srgbClr val="2C3F46"/>
                </a:solidFill>
                <a:highlight>
                  <a:srgbClr val="C0C0C0"/>
                </a:highlight>
                <a:latin typeface="Lato" panose="020F0502020204030203" pitchFamily="34" charset="0"/>
              </a:rPr>
              <a:t>T</a:t>
            </a:r>
            <a:r>
              <a:rPr lang="en-US" b="0" i="0" dirty="0">
                <a:solidFill>
                  <a:srgbClr val="2C3F46"/>
                </a:solidFill>
                <a:effectLst/>
                <a:highlight>
                  <a:srgbClr val="C0C0C0"/>
                </a:highlight>
                <a:latin typeface="Lato" panose="020F0502020204030203" pitchFamily="34" charset="0"/>
              </a:rPr>
              <a:t>he share of 25-34 year </a:t>
            </a:r>
            <a:r>
              <a:rPr lang="en-US" b="0" i="0" dirty="0" err="1">
                <a:solidFill>
                  <a:srgbClr val="2C3F46"/>
                </a:solidFill>
                <a:effectLst/>
                <a:highlight>
                  <a:srgbClr val="C0C0C0"/>
                </a:highlight>
                <a:latin typeface="Lato" panose="020F0502020204030203" pitchFamily="34" charset="0"/>
              </a:rPr>
              <a:t>olds</a:t>
            </a:r>
            <a:r>
              <a:rPr lang="en-US" b="0" i="0" dirty="0">
                <a:solidFill>
                  <a:srgbClr val="2C3F46"/>
                </a:solidFill>
                <a:effectLst/>
                <a:highlight>
                  <a:srgbClr val="C0C0C0"/>
                </a:highlight>
                <a:latin typeface="Lato" panose="020F0502020204030203" pitchFamily="34" charset="0"/>
              </a:rPr>
              <a:t> who own their own home more than halving between 2004 and 2019, falling from 60 per cent to just 27 per cent.</a:t>
            </a:r>
          </a:p>
          <a:p>
            <a:r>
              <a:rPr lang="en-US" dirty="0">
                <a:solidFill>
                  <a:srgbClr val="2C3F46"/>
                </a:solidFill>
                <a:highlight>
                  <a:srgbClr val="C0C0C0"/>
                </a:highlight>
                <a:latin typeface="Lato" panose="020F0502020204030203" pitchFamily="34" charset="0"/>
              </a:rPr>
              <a:t>A</a:t>
            </a:r>
            <a:r>
              <a:rPr lang="en-US" b="0" i="0" dirty="0">
                <a:solidFill>
                  <a:srgbClr val="2C3F46"/>
                </a:solidFill>
                <a:effectLst/>
                <a:highlight>
                  <a:srgbClr val="C0C0C0"/>
                </a:highlight>
                <a:latin typeface="Lato" panose="020F0502020204030203" pitchFamily="34" charset="0"/>
              </a:rPr>
              <a:t>pproximately just 50% likely to become homeowners </a:t>
            </a:r>
            <a:endParaRPr lang="en-US" dirty="0">
              <a:solidFill>
                <a:srgbClr val="2C3F46"/>
              </a:solidFill>
              <a:highlight>
                <a:srgbClr val="C0C0C0"/>
              </a:highlight>
              <a:latin typeface="Lato" panose="020F0502020204030203" pitchFamily="34" charset="0"/>
            </a:endParaRPr>
          </a:p>
          <a:p>
            <a:r>
              <a:rPr lang="en-US" b="0" i="0" dirty="0">
                <a:solidFill>
                  <a:srgbClr val="2C3F46"/>
                </a:solidFill>
                <a:effectLst/>
                <a:highlight>
                  <a:srgbClr val="C0C0C0"/>
                </a:highlight>
                <a:latin typeface="Lato" panose="020F0502020204030203" pitchFamily="34" charset="0"/>
              </a:rPr>
              <a:t>Lower rates of homeownership are likely to lead to substantially higher income poverty rates after-housing costs (AHC) in retirement</a:t>
            </a:r>
          </a:p>
          <a:p>
            <a:r>
              <a:rPr lang="en-US" dirty="0">
                <a:solidFill>
                  <a:srgbClr val="2C3F46"/>
                </a:solidFill>
                <a:highlight>
                  <a:srgbClr val="C0C0C0"/>
                </a:highlight>
                <a:latin typeface="Lato" panose="020F0502020204030203" pitchFamily="34" charset="0"/>
              </a:rPr>
              <a:t>C</a:t>
            </a:r>
            <a:r>
              <a:rPr lang="en-US" b="0" i="0" dirty="0">
                <a:solidFill>
                  <a:srgbClr val="2C3F46"/>
                </a:solidFill>
                <a:effectLst/>
                <a:highlight>
                  <a:srgbClr val="C0C0C0"/>
                </a:highlight>
                <a:latin typeface="Lato" panose="020F0502020204030203" pitchFamily="34" charset="0"/>
              </a:rPr>
              <a:t>ould raise the proportion of older people (aged 65+) living in income poverty on an after-housing cost (AHC) basis, from 14 per cent at present, to as high as 31 per cent</a:t>
            </a:r>
            <a:endParaRPr lang="en-IE" dirty="0">
              <a:highlight>
                <a:srgbClr val="C0C0C0"/>
              </a:highlight>
            </a:endParaRPr>
          </a:p>
        </p:txBody>
      </p:sp>
    </p:spTree>
    <p:extLst>
      <p:ext uri="{BB962C8B-B14F-4D97-AF65-F5344CB8AC3E}">
        <p14:creationId xmlns:p14="http://schemas.microsoft.com/office/powerpoint/2010/main" val="23169098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2F48E-BF18-FE83-2F29-DE57A65D03F6}"/>
              </a:ext>
            </a:extLst>
          </p:cNvPr>
          <p:cNvSpPr>
            <a:spLocks noGrp="1"/>
          </p:cNvSpPr>
          <p:nvPr>
            <p:ph type="title"/>
          </p:nvPr>
        </p:nvSpPr>
        <p:spPr/>
        <p:txBody>
          <a:bodyPr>
            <a:normAutofit fontScale="90000"/>
          </a:bodyPr>
          <a:lstStyle/>
          <a:p>
            <a:r>
              <a:rPr lang="en-IE" sz="2400" b="1" dirty="0"/>
              <a:t>Hidden housing crisis of Generation ‘stuck at home’ – hidden homelessness </a:t>
            </a:r>
            <a:br>
              <a:rPr lang="en-IE" sz="2400" b="1" dirty="0"/>
            </a:br>
            <a:r>
              <a:rPr lang="en-US" sz="2400" b="1" i="0" dirty="0">
                <a:solidFill>
                  <a:srgbClr val="333333"/>
                </a:solidFill>
                <a:effectLst/>
                <a:highlight>
                  <a:srgbClr val="FFFF00"/>
                </a:highlight>
                <a:latin typeface="eui-bold"/>
              </a:rPr>
              <a:t>Estimated average age of young people leaving the parental home (Eurostat</a:t>
            </a:r>
            <a:br>
              <a:rPr lang="en-US" sz="2400" b="1" i="0" dirty="0">
                <a:solidFill>
                  <a:srgbClr val="333333"/>
                </a:solidFill>
                <a:effectLst/>
                <a:highlight>
                  <a:srgbClr val="FFFF00"/>
                </a:highlight>
                <a:latin typeface="eui-bold"/>
              </a:rPr>
            </a:br>
            <a:r>
              <a:rPr lang="en-US" sz="2400" b="1" i="0" dirty="0">
                <a:solidFill>
                  <a:srgbClr val="333333"/>
                </a:solidFill>
                <a:effectLst/>
                <a:highlight>
                  <a:srgbClr val="FFFF00"/>
                </a:highlight>
                <a:latin typeface="eui-bold"/>
              </a:rPr>
              <a:t>ADD MAP!)</a:t>
            </a:r>
            <a:endParaRPr lang="en-IE" sz="2400" b="1" dirty="0">
              <a:highlight>
                <a:srgbClr val="FFFF00"/>
              </a:highlight>
            </a:endParaRPr>
          </a:p>
        </p:txBody>
      </p:sp>
      <p:sp>
        <p:nvSpPr>
          <p:cNvPr id="3" name="Content Placeholder 2">
            <a:extLst>
              <a:ext uri="{FF2B5EF4-FFF2-40B4-BE49-F238E27FC236}">
                <a16:creationId xmlns:a16="http://schemas.microsoft.com/office/drawing/2014/main" id="{8ABA9D7C-95CB-AAF1-C0FD-033C01A55C97}"/>
              </a:ext>
            </a:extLst>
          </p:cNvPr>
          <p:cNvSpPr>
            <a:spLocks noGrp="1"/>
          </p:cNvSpPr>
          <p:nvPr>
            <p:ph idx="1"/>
          </p:nvPr>
        </p:nvSpPr>
        <p:spPr>
          <a:xfrm>
            <a:off x="7412182" y="1825625"/>
            <a:ext cx="3941618" cy="4351338"/>
          </a:xfrm>
        </p:spPr>
        <p:txBody>
          <a:bodyPr>
            <a:normAutofit/>
          </a:bodyPr>
          <a:lstStyle/>
          <a:p>
            <a:r>
              <a:rPr lang="en-IE" dirty="0"/>
              <a:t>Denmark 21</a:t>
            </a:r>
          </a:p>
          <a:p>
            <a:r>
              <a:rPr lang="en-IE" dirty="0"/>
              <a:t>Germany 23.6</a:t>
            </a:r>
          </a:p>
          <a:p>
            <a:r>
              <a:rPr lang="en-IE" dirty="0"/>
              <a:t>Greece 28 to 30</a:t>
            </a:r>
          </a:p>
          <a:p>
            <a:pPr marL="0" indent="0">
              <a:buNone/>
            </a:pPr>
            <a:endParaRPr lang="en-IE" dirty="0"/>
          </a:p>
          <a:p>
            <a:pPr marL="0" indent="0">
              <a:buNone/>
            </a:pPr>
            <a:r>
              <a:rPr lang="en-IE" dirty="0"/>
              <a:t>Biggest increase:</a:t>
            </a:r>
          </a:p>
          <a:p>
            <a:r>
              <a:rPr lang="en-IE" dirty="0"/>
              <a:t>Ireland 25 to 28.4</a:t>
            </a:r>
          </a:p>
          <a:p>
            <a:pPr marL="0" indent="0">
              <a:buNone/>
            </a:pPr>
            <a:endParaRPr lang="en-IE" dirty="0"/>
          </a:p>
          <a:p>
            <a:endParaRPr lang="en-IE" dirty="0"/>
          </a:p>
          <a:p>
            <a:endParaRPr lang="en-IE" dirty="0"/>
          </a:p>
        </p:txBody>
      </p:sp>
      <p:pic>
        <p:nvPicPr>
          <p:cNvPr id="5" name="Picture 4">
            <a:extLst>
              <a:ext uri="{FF2B5EF4-FFF2-40B4-BE49-F238E27FC236}">
                <a16:creationId xmlns:a16="http://schemas.microsoft.com/office/drawing/2014/main" id="{3DC0FBF2-C384-B3D1-BCBA-812E70497CFA}"/>
              </a:ext>
            </a:extLst>
          </p:cNvPr>
          <p:cNvPicPr>
            <a:picLocks noChangeAspect="1"/>
          </p:cNvPicPr>
          <p:nvPr/>
        </p:nvPicPr>
        <p:blipFill rotWithShape="1">
          <a:blip r:embed="rId2"/>
          <a:srcRect t="21940" r="-2752" b="48475"/>
          <a:stretch/>
        </p:blipFill>
        <p:spPr>
          <a:xfrm>
            <a:off x="646111" y="2320025"/>
            <a:ext cx="3670157" cy="2684727"/>
          </a:xfrm>
          <a:prstGeom prst="rect">
            <a:avLst/>
          </a:prstGeom>
        </p:spPr>
      </p:pic>
      <p:pic>
        <p:nvPicPr>
          <p:cNvPr id="7" name="Picture 6">
            <a:extLst>
              <a:ext uri="{FF2B5EF4-FFF2-40B4-BE49-F238E27FC236}">
                <a16:creationId xmlns:a16="http://schemas.microsoft.com/office/drawing/2014/main" id="{DC3AA890-7FDF-DC5F-70CF-63BBDEAC6242}"/>
              </a:ext>
            </a:extLst>
          </p:cNvPr>
          <p:cNvPicPr>
            <a:picLocks noChangeAspect="1"/>
          </p:cNvPicPr>
          <p:nvPr/>
        </p:nvPicPr>
        <p:blipFill rotWithShape="1">
          <a:blip r:embed="rId3"/>
          <a:srcRect l="71076" t="23399" r="2219" b="49168"/>
          <a:stretch/>
        </p:blipFill>
        <p:spPr>
          <a:xfrm>
            <a:off x="4585854" y="2320025"/>
            <a:ext cx="1246910" cy="2681866"/>
          </a:xfrm>
          <a:prstGeom prst="rect">
            <a:avLst/>
          </a:prstGeom>
        </p:spPr>
      </p:pic>
    </p:spTree>
    <p:extLst>
      <p:ext uri="{BB962C8B-B14F-4D97-AF65-F5344CB8AC3E}">
        <p14:creationId xmlns:p14="http://schemas.microsoft.com/office/powerpoint/2010/main" val="13050510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148A6-AAAE-4265-A5DF-168D78EE0117}"/>
              </a:ext>
            </a:extLst>
          </p:cNvPr>
          <p:cNvSpPr>
            <a:spLocks noGrp="1"/>
          </p:cNvSpPr>
          <p:nvPr>
            <p:ph type="title"/>
          </p:nvPr>
        </p:nvSpPr>
        <p:spPr>
          <a:xfrm>
            <a:off x="838200" y="365125"/>
            <a:ext cx="9608127" cy="791833"/>
          </a:xfrm>
        </p:spPr>
        <p:txBody>
          <a:bodyPr>
            <a:normAutofit fontScale="90000"/>
          </a:bodyPr>
          <a:lstStyle/>
          <a:p>
            <a:r>
              <a:rPr lang="en-IE" dirty="0"/>
              <a:t>Economic impact –key workers cant afford to live in Dublin &amp; other Irish cities</a:t>
            </a:r>
          </a:p>
        </p:txBody>
      </p:sp>
      <p:pic>
        <p:nvPicPr>
          <p:cNvPr id="5" name="Picture 4">
            <a:extLst>
              <a:ext uri="{FF2B5EF4-FFF2-40B4-BE49-F238E27FC236}">
                <a16:creationId xmlns:a16="http://schemas.microsoft.com/office/drawing/2014/main" id="{32C0CEB2-912B-7762-0322-9CE3C0EC8ED9}"/>
              </a:ext>
            </a:extLst>
          </p:cNvPr>
          <p:cNvPicPr>
            <a:picLocks noChangeAspect="1"/>
          </p:cNvPicPr>
          <p:nvPr/>
        </p:nvPicPr>
        <p:blipFill>
          <a:blip r:embed="rId2"/>
          <a:stretch>
            <a:fillRect/>
          </a:stretch>
        </p:blipFill>
        <p:spPr>
          <a:xfrm>
            <a:off x="955719" y="1650206"/>
            <a:ext cx="3699978" cy="4702176"/>
          </a:xfrm>
          <a:prstGeom prst="rect">
            <a:avLst/>
          </a:prstGeom>
        </p:spPr>
      </p:pic>
      <p:pic>
        <p:nvPicPr>
          <p:cNvPr id="7" name="Picture 6">
            <a:extLst>
              <a:ext uri="{FF2B5EF4-FFF2-40B4-BE49-F238E27FC236}">
                <a16:creationId xmlns:a16="http://schemas.microsoft.com/office/drawing/2014/main" id="{866088AF-0C03-02A2-8CEE-2EC584D876C0}"/>
              </a:ext>
            </a:extLst>
          </p:cNvPr>
          <p:cNvPicPr>
            <a:picLocks noChangeAspect="1"/>
          </p:cNvPicPr>
          <p:nvPr/>
        </p:nvPicPr>
        <p:blipFill>
          <a:blip r:embed="rId3"/>
          <a:stretch>
            <a:fillRect/>
          </a:stretch>
        </p:blipFill>
        <p:spPr>
          <a:xfrm>
            <a:off x="5273728" y="1650206"/>
            <a:ext cx="4525153" cy="2858804"/>
          </a:xfrm>
          <a:prstGeom prst="rect">
            <a:avLst/>
          </a:prstGeom>
        </p:spPr>
      </p:pic>
      <p:pic>
        <p:nvPicPr>
          <p:cNvPr id="9" name="Picture 8">
            <a:extLst>
              <a:ext uri="{FF2B5EF4-FFF2-40B4-BE49-F238E27FC236}">
                <a16:creationId xmlns:a16="http://schemas.microsoft.com/office/drawing/2014/main" id="{54B50C85-351D-0C3D-30FA-763A8C27E56B}"/>
              </a:ext>
            </a:extLst>
          </p:cNvPr>
          <p:cNvPicPr>
            <a:picLocks noChangeAspect="1"/>
          </p:cNvPicPr>
          <p:nvPr/>
        </p:nvPicPr>
        <p:blipFill>
          <a:blip r:embed="rId4"/>
          <a:stretch>
            <a:fillRect/>
          </a:stretch>
        </p:blipFill>
        <p:spPr>
          <a:xfrm>
            <a:off x="5122504" y="4789921"/>
            <a:ext cx="7069496" cy="1562461"/>
          </a:xfrm>
          <a:prstGeom prst="rect">
            <a:avLst/>
          </a:prstGeom>
        </p:spPr>
      </p:pic>
    </p:spTree>
    <p:extLst>
      <p:ext uri="{BB962C8B-B14F-4D97-AF65-F5344CB8AC3E}">
        <p14:creationId xmlns:p14="http://schemas.microsoft.com/office/powerpoint/2010/main" val="11005967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E643E9-91A2-625F-ADE2-0BC6A8A65671}"/>
              </a:ext>
            </a:extLst>
          </p:cNvPr>
          <p:cNvPicPr>
            <a:picLocks noChangeAspect="1"/>
          </p:cNvPicPr>
          <p:nvPr/>
        </p:nvPicPr>
        <p:blipFill>
          <a:blip r:embed="rId2"/>
          <a:stretch>
            <a:fillRect/>
          </a:stretch>
        </p:blipFill>
        <p:spPr>
          <a:xfrm>
            <a:off x="2396836" y="2722040"/>
            <a:ext cx="9296400" cy="4067040"/>
          </a:xfrm>
          <a:prstGeom prst="rect">
            <a:avLst/>
          </a:prstGeom>
        </p:spPr>
      </p:pic>
      <p:pic>
        <p:nvPicPr>
          <p:cNvPr id="1026" name="Picture 2" descr="Simon Communities of Ireland - Home | Facebook">
            <a:extLst>
              <a:ext uri="{FF2B5EF4-FFF2-40B4-BE49-F238E27FC236}">
                <a16:creationId xmlns:a16="http://schemas.microsoft.com/office/drawing/2014/main" id="{6CA672FB-EF63-F0B1-4308-E8ECA5553DD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2" r="43764" b="29560"/>
          <a:stretch/>
        </p:blipFill>
        <p:spPr bwMode="auto">
          <a:xfrm>
            <a:off x="312107" y="269785"/>
            <a:ext cx="6476620" cy="2501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256961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0</TotalTime>
  <Words>1681</Words>
  <Application>Microsoft Office PowerPoint</Application>
  <PresentationFormat>Widescreen</PresentationFormat>
  <Paragraphs>203</Paragraphs>
  <Slides>34</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Arial</vt:lpstr>
      <vt:lpstr>Avenir Next LT Pro</vt:lpstr>
      <vt:lpstr>Calibri</vt:lpstr>
      <vt:lpstr>Century Gothic</vt:lpstr>
      <vt:lpstr>eui-bold</vt:lpstr>
      <vt:lpstr>Lato</vt:lpstr>
      <vt:lpstr>Source Sans Pro</vt:lpstr>
      <vt:lpstr>Wingdings 3</vt:lpstr>
      <vt:lpstr>Ion</vt:lpstr>
      <vt:lpstr>From property to home: housing as a place of belonging, a human right   Dr Rory Hearne, Lecturer Department of Applied Social Studies Maynooth University, author, podcaster, campaigner</vt:lpstr>
      <vt:lpstr>Home as sanctuary - the psychosocial role of home (social determinants of health): a secure base, safety belonging, roots  </vt:lpstr>
      <vt:lpstr>Ireland’s housing disaster – an economic and social catastrophe</vt:lpstr>
      <vt:lpstr>Almost a decade of ‘new’ type of homelessness: children &amp; families being made homeless</vt:lpstr>
      <vt:lpstr>Emergence of ‘Generation Rent’ –doubling in households living in private rental sector</vt:lpstr>
      <vt:lpstr>Home ownership collapse –longer term social time bomb</vt:lpstr>
      <vt:lpstr>Hidden housing crisis of Generation ‘stuck at home’ – hidden homelessness  Estimated average age of young people leaving the parental home (Eurostat ADD MAP!)</vt:lpstr>
      <vt:lpstr>Economic impact –key workers cant afford to live in Dublin &amp; other Irish cities</vt:lpstr>
      <vt:lpstr>PowerPoint Presentation</vt:lpstr>
      <vt:lpstr>Housing insecurity, hidden homelessness &amp; home loss is a psychological trauma with physical &amp; mental health impacts</vt:lpstr>
      <vt:lpstr>Pscyhosocial impact of the housing crisis – mental and physical ill health</vt:lpstr>
      <vt:lpstr>PowerPoint Presentation</vt:lpstr>
      <vt:lpstr>A home is about autonomy</vt:lpstr>
      <vt:lpstr>So what are the causes of the Irish housing crisis? Shift from treating housing as home to ‘financial asset’ –from state to market</vt:lpstr>
      <vt:lpstr>Neoliberalism &amp; phase 1 of Financialisation</vt:lpstr>
      <vt:lpstr>Ireland’s housing system in comparative perspective – housing tenures</vt:lpstr>
      <vt:lpstr>Phase 2. Austerity annihilation of social housing building –neoliberalism takeover</vt:lpstr>
      <vt:lpstr>Social housing building in Ireland</vt:lpstr>
      <vt:lpstr>Financialization and commodification of housing: Dublin housing market taken over by non-household purchases –pushing up prices, blocking home purchases</vt:lpstr>
      <vt:lpstr>PowerPoint Presentation</vt:lpstr>
      <vt:lpstr>Embedding marketisation &amp; financialisation of social housing – 2016 Rebuilding Ireland</vt:lpstr>
      <vt:lpstr>Speculative development – hoarding planning and waiting for prices and rents to rise – leading to rising rents and prices. Fall in construction of Build to Rent </vt:lpstr>
      <vt:lpstr>Highlighting the scandal of vacant &amp; derelict housing -Almost a decade of housing supply lies vacant  </vt:lpstr>
      <vt:lpstr>Raise the Roof</vt:lpstr>
      <vt:lpstr>Supporting people to tell their story –publicly and sharing anonymously –daily contacting me</vt:lpstr>
      <vt:lpstr>PowerPoint Presentation</vt:lpstr>
      <vt:lpstr>PowerPoint Presentation</vt:lpstr>
      <vt:lpstr>PowerPoint Presentation</vt:lpstr>
      <vt:lpstr>PowerPoint Presentation</vt:lpstr>
      <vt:lpstr>Current public opinion on Right to Housing </vt:lpstr>
      <vt:lpstr>For housing &amp; climate crises –the olds ways won’t work</vt:lpstr>
      <vt:lpstr>The future? A fundamental transformation in our understanding, funding &amp; delivery of housing –affordable green homes for all</vt:lpstr>
      <vt:lpstr>Solution: A state home and retrofit construction company</vt:lpstr>
      <vt:lpstr>Local authorities, not-for-profit housing associations &amp; cooperative housing model–vital role to play in housing delivery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Rory Hearne</dc:creator>
  <cp:lastModifiedBy>Rory Hearne</cp:lastModifiedBy>
  <cp:revision>1</cp:revision>
  <dcterms:created xsi:type="dcterms:W3CDTF">2023-04-19T17:39:25Z</dcterms:created>
  <dcterms:modified xsi:type="dcterms:W3CDTF">2023-04-28T12:35:59Z</dcterms:modified>
</cp:coreProperties>
</file>